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7"/>
  </p:notesMasterIdLst>
  <p:handoutMasterIdLst>
    <p:handoutMasterId r:id="rId8"/>
  </p:handoutMasterIdLst>
  <p:sldIdLst>
    <p:sldId id="263" r:id="rId5"/>
    <p:sldId id="265" r:id="rId6"/>
  </p:sldIdLst>
  <p:sldSz cx="77724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
          <p15:clr>
            <a:srgbClr val="A4A3A4"/>
          </p15:clr>
        </p15:guide>
        <p15:guide id="2" orient="horz" pos="6048">
          <p15:clr>
            <a:srgbClr val="A4A3A4"/>
          </p15:clr>
        </p15:guide>
        <p15:guide id="3" orient="horz" pos="3168">
          <p15:clr>
            <a:srgbClr val="A4A3A4"/>
          </p15:clr>
        </p15:guide>
        <p15:guide id="4" pos="288">
          <p15:clr>
            <a:srgbClr val="A4A3A4"/>
          </p15:clr>
        </p15:guide>
        <p15:guide id="5" pos="4608">
          <p15:clr>
            <a:srgbClr val="A4A3A4"/>
          </p15:clr>
        </p15:guide>
        <p15:guide id="6"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877"/>
    <a:srgbClr val="53565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5CA500E-0E74-47E6-9D6C-436D25F848AA}" vWet="2" dt="2023-12-19T19:20:56.512"/>
    <p1510:client id="{894ECD4B-FFB5-451A-A863-53AE3C9AD852}" v="2" dt="2023-12-19T23:52:35.67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226" autoAdjust="0"/>
  </p:normalViewPr>
  <p:slideViewPr>
    <p:cSldViewPr snapToGrid="0">
      <p:cViewPr varScale="1">
        <p:scale>
          <a:sx n="51" d="100"/>
          <a:sy n="51" d="100"/>
        </p:scale>
        <p:origin x="312" y="64"/>
      </p:cViewPr>
      <p:guideLst>
        <p:guide orient="horz" pos="288"/>
        <p:guide orient="horz" pos="6048"/>
        <p:guide orient="horz" pos="3168"/>
        <p:guide pos="288"/>
        <p:guide pos="460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71275BA-E4AC-BF47-9AC0-608F5129B1FD}" type="datetimeFigureOut">
              <a:rPr lang="es-ES_tradnl"/>
              <a:pPr/>
              <a:t>19/12/2023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29AF76E-6335-DB48-91AC-888AA08A9D6B}" type="slidenum">
              <a:rPr/>
              <a:pPr/>
              <a:t>‹#›</a:t>
            </a:fld>
            <a:endParaRPr lang="en-US"/>
          </a:p>
        </p:txBody>
      </p:sp>
    </p:spTree>
    <p:extLst>
      <p:ext uri="{BB962C8B-B14F-4D97-AF65-F5344CB8AC3E}">
        <p14:creationId xmlns:p14="http://schemas.microsoft.com/office/powerpoint/2010/main" val="2963686295"/>
      </p:ext>
    </p:extLst>
  </p:cSld>
  <p:clrMap bg1="lt1" tx1="dk1" bg2="lt2" tx2="dk2" accent1="accent1" accent2="accent2" accent3="accent3" accent4="accent4" accent5="accent5" accent6="accent6" hlink="hlink" folHlink="folHlink"/>
  <p:hf hdr="0" ftr="0" dt="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2-15T19:15:07.838"/>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0 1,'0'0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2-15T19:15:25.885"/>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0 0,'0'0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2-15T19:15:36.164"/>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0,'0'0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2-15T19:15:37.134"/>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1,'0'0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2-15T19:15:37.998"/>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0 1,'0'0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2-15T19:15:42.457"/>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0 0,'0'0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2-15T19:15:42.941"/>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0,'0'0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2-15T19:15:45.061"/>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1,'0'0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10B4B28-6F9F-1847-92F9-C9A1A82F60C5}" type="datetimeFigureOut">
              <a:rPr lang="es-ES_tradnl"/>
              <a:pPr/>
              <a:t>19/12/2023</a:t>
            </a:fld>
            <a:endParaRPr lang="en-US"/>
          </a:p>
        </p:txBody>
      </p:sp>
      <p:sp>
        <p:nvSpPr>
          <p:cNvPr id="4" name="Slide Image Placeholder 3"/>
          <p:cNvSpPr>
            <a:spLocks noGrp="1" noRot="1" noChangeAspect="1"/>
          </p:cNvSpPr>
          <p:nvPr>
            <p:ph type="sldImg" idx="2"/>
          </p:nvPr>
        </p:nvSpPr>
        <p:spPr>
          <a:xfrm>
            <a:off x="2103438" y="685800"/>
            <a:ext cx="26511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1E4059A-92CE-0740-BD30-A6EADD4AD735}" type="slidenum">
              <a:rPr/>
              <a:pPr/>
              <a:t>‹#›</a:t>
            </a:fld>
            <a:endParaRPr lang="en-US"/>
          </a:p>
        </p:txBody>
      </p:sp>
    </p:spTree>
    <p:extLst>
      <p:ext uri="{BB962C8B-B14F-4D97-AF65-F5344CB8AC3E}">
        <p14:creationId xmlns:p14="http://schemas.microsoft.com/office/powerpoint/2010/main" val="107832644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t>Agencia</a:t>
            </a:r>
            <a:r>
              <a:rPr lang="en-US"/>
              <a:t>, </a:t>
            </a:r>
            <a:r>
              <a:rPr lang="en-US" err="1"/>
              <a:t>Recursos</a:t>
            </a:r>
            <a:r>
              <a:rPr lang="en-US"/>
              <a:t>, </a:t>
            </a:r>
            <a:r>
              <a:rPr lang="en-US" err="1"/>
              <a:t>Actualizar</a:t>
            </a:r>
            <a:r>
              <a:rPr lang="en-US"/>
              <a:t> </a:t>
            </a:r>
            <a:r>
              <a:rPr lang="en-US" err="1"/>
              <a:t>los</a:t>
            </a:r>
            <a:r>
              <a:rPr lang="en-US"/>
              <a:t> </a:t>
            </a:r>
            <a:r>
              <a:rPr lang="en-US" err="1"/>
              <a:t>diapositivos</a:t>
            </a:r>
            <a:r>
              <a:rPr lang="en-US"/>
              <a:t>, </a:t>
            </a:r>
          </a:p>
          <a:p>
            <a:r>
              <a:rPr lang="en-US" err="1"/>
              <a:t>Powerpoint</a:t>
            </a:r>
            <a:r>
              <a:rPr lang="en-US"/>
              <a:t> – Rosalba is okay to use new pic of Andy </a:t>
            </a:r>
          </a:p>
          <a:p>
            <a:endParaRPr lang="en-US"/>
          </a:p>
          <a:p>
            <a:endParaRPr lang="en-US"/>
          </a:p>
          <a:p>
            <a:r>
              <a:rPr lang="en-US"/>
              <a:t>Tickets y Tacos – </a:t>
            </a:r>
            <a:r>
              <a:rPr lang="en-US" err="1"/>
              <a:t>quitar</a:t>
            </a:r>
            <a:r>
              <a:rPr lang="en-US"/>
              <a:t>?</a:t>
            </a:r>
            <a:br>
              <a:rPr lang="en-US"/>
            </a:br>
            <a:br>
              <a:rPr lang="en-US"/>
            </a:br>
            <a:r>
              <a:rPr lang="en-US"/>
              <a:t>Tener </a:t>
            </a:r>
            <a:r>
              <a:rPr lang="en-US" err="1"/>
              <a:t>tres</a:t>
            </a:r>
            <a:r>
              <a:rPr lang="en-US"/>
              <a:t> versions to vote </a:t>
            </a:r>
            <a:br>
              <a:rPr lang="en-US"/>
            </a:br>
            <a:br>
              <a:rPr lang="en-US"/>
            </a:br>
            <a:br>
              <a:rPr lang="en-US"/>
            </a:br>
            <a:br>
              <a:rPr lang="en-US"/>
            </a:br>
            <a:r>
              <a:rPr lang="en-US"/>
              <a:t>15 – CHLA</a:t>
            </a:r>
          </a:p>
          <a:p>
            <a:r>
              <a:rPr lang="en-US"/>
              <a:t>5 – </a:t>
            </a:r>
            <a:r>
              <a:rPr lang="en-US" err="1"/>
              <a:t>Comunidad</a:t>
            </a:r>
            <a:r>
              <a:rPr lang="en-US"/>
              <a:t> </a:t>
            </a:r>
          </a:p>
          <a:p>
            <a:endParaRPr lang="en-US"/>
          </a:p>
          <a:p>
            <a:r>
              <a:rPr lang="en-US"/>
              <a:t>Hoping for more than 20 people – what if we had enough food for 35 people and hoping to get 30 people. Are we going to have people helping with distributing food? To ensure people do not get more food than what they need. How long in advance do wee need to book the </a:t>
            </a:r>
            <a:r>
              <a:rPr lang="en-US" err="1"/>
              <a:t>taquero</a:t>
            </a:r>
            <a:r>
              <a:rPr lang="en-US"/>
              <a:t>? Meat and </a:t>
            </a:r>
            <a:r>
              <a:rPr lang="en-US" err="1"/>
              <a:t>Vegeterian</a:t>
            </a:r>
            <a:r>
              <a:rPr lang="en-US"/>
              <a:t> options. Perhaps a salad option too. What is the budget? Beans and rice. Can it be traded with salad?  </a:t>
            </a:r>
          </a:p>
          <a:p>
            <a:endParaRPr lang="en-US"/>
          </a:p>
          <a:p>
            <a:r>
              <a:rPr lang="en-US"/>
              <a:t>Como </a:t>
            </a:r>
            <a:r>
              <a:rPr lang="en-US" err="1"/>
              <a:t>entender</a:t>
            </a:r>
            <a:r>
              <a:rPr lang="en-US"/>
              <a:t> las </a:t>
            </a:r>
            <a:r>
              <a:rPr lang="en-US" err="1"/>
              <a:t>necesidades</a:t>
            </a:r>
            <a:r>
              <a:rPr lang="en-US"/>
              <a:t> </a:t>
            </a:r>
            <a:r>
              <a:rPr lang="en-US" err="1"/>
              <a:t>medicas</a:t>
            </a:r>
            <a:r>
              <a:rPr lang="en-US"/>
              <a:t> de </a:t>
            </a:r>
            <a:r>
              <a:rPr lang="en-US" err="1"/>
              <a:t>nuestros</a:t>
            </a:r>
            <a:r>
              <a:rPr lang="en-US"/>
              <a:t> </a:t>
            </a:r>
            <a:r>
              <a:rPr lang="en-US" err="1"/>
              <a:t>ninos</a:t>
            </a:r>
            <a:r>
              <a:rPr lang="en-US"/>
              <a:t>?</a:t>
            </a:r>
          </a:p>
          <a:p>
            <a:r>
              <a:rPr lang="en-US"/>
              <a:t>Como </a:t>
            </a:r>
            <a:r>
              <a:rPr lang="en-US" err="1"/>
              <a:t>entender</a:t>
            </a:r>
            <a:r>
              <a:rPr lang="en-US"/>
              <a:t> las </a:t>
            </a:r>
            <a:r>
              <a:rPr lang="en-US" err="1"/>
              <a:t>necesidades</a:t>
            </a:r>
            <a:r>
              <a:rPr lang="en-US"/>
              <a:t> </a:t>
            </a:r>
            <a:r>
              <a:rPr lang="en-US" err="1"/>
              <a:t>medicas</a:t>
            </a:r>
            <a:r>
              <a:rPr lang="en-US"/>
              <a:t> </a:t>
            </a:r>
            <a:r>
              <a:rPr lang="en-US" err="1"/>
              <a:t>dificeles</a:t>
            </a:r>
            <a:r>
              <a:rPr lang="en-US"/>
              <a:t> de </a:t>
            </a:r>
            <a:r>
              <a:rPr lang="en-US" err="1"/>
              <a:t>nuestros</a:t>
            </a:r>
            <a:r>
              <a:rPr lang="en-US"/>
              <a:t> </a:t>
            </a:r>
            <a:r>
              <a:rPr lang="en-US" err="1"/>
              <a:t>ninos</a:t>
            </a:r>
            <a:r>
              <a:rPr lang="en-US"/>
              <a:t>?</a:t>
            </a:r>
          </a:p>
          <a:p>
            <a:r>
              <a:rPr lang="en-US"/>
              <a:t>Como </a:t>
            </a:r>
            <a:r>
              <a:rPr lang="en-US" err="1"/>
              <a:t>manejar</a:t>
            </a:r>
            <a:r>
              <a:rPr lang="en-US"/>
              <a:t> </a:t>
            </a:r>
            <a:r>
              <a:rPr lang="en-US" err="1"/>
              <a:t>necesidades</a:t>
            </a:r>
            <a:r>
              <a:rPr lang="en-US"/>
              <a:t> de la </a:t>
            </a:r>
            <a:r>
              <a:rPr lang="en-US" err="1"/>
              <a:t>vida</a:t>
            </a:r>
            <a:r>
              <a:rPr lang="en-US"/>
              <a:t> de </a:t>
            </a:r>
            <a:r>
              <a:rPr lang="en-US" err="1"/>
              <a:t>nuestros</a:t>
            </a:r>
            <a:r>
              <a:rPr lang="en-US"/>
              <a:t> </a:t>
            </a:r>
            <a:r>
              <a:rPr lang="en-US" err="1"/>
              <a:t>hijos</a:t>
            </a:r>
            <a:r>
              <a:rPr lang="en-US"/>
              <a:t>? </a:t>
            </a:r>
          </a:p>
          <a:p>
            <a:r>
              <a:rPr lang="en-US" err="1"/>
              <a:t>Recursos</a:t>
            </a:r>
            <a:r>
              <a:rPr lang="en-US"/>
              <a:t> para la </a:t>
            </a:r>
            <a:r>
              <a:rPr lang="en-US" err="1"/>
              <a:t>atenc</a:t>
            </a:r>
            <a:endParaRPr lang="en-US"/>
          </a:p>
          <a:p>
            <a:r>
              <a:rPr lang="en-US"/>
              <a:t>El </a:t>
            </a:r>
            <a:r>
              <a:rPr lang="en-US" err="1"/>
              <a:t>manejo</a:t>
            </a:r>
            <a:r>
              <a:rPr lang="en-US"/>
              <a:t> del </a:t>
            </a:r>
            <a:r>
              <a:rPr lang="en-US" err="1"/>
              <a:t>cuidado</a:t>
            </a:r>
            <a:r>
              <a:rPr lang="en-US"/>
              <a:t> </a:t>
            </a:r>
          </a:p>
          <a:p>
            <a:r>
              <a:rPr lang="en-US" err="1"/>
              <a:t>Manejando</a:t>
            </a:r>
            <a:r>
              <a:rPr lang="en-US"/>
              <a:t> la </a:t>
            </a:r>
            <a:r>
              <a:rPr lang="en-US" err="1"/>
              <a:t>atencion</a:t>
            </a:r>
            <a:r>
              <a:rPr lang="en-US"/>
              <a:t> de </a:t>
            </a:r>
            <a:r>
              <a:rPr lang="en-US" err="1"/>
              <a:t>ninos</a:t>
            </a:r>
            <a:r>
              <a:rPr lang="en-US"/>
              <a:t> con </a:t>
            </a:r>
            <a:r>
              <a:rPr lang="en-US" err="1"/>
              <a:t>necesidades</a:t>
            </a:r>
            <a:r>
              <a:rPr lang="en-US"/>
              <a:t> </a:t>
            </a:r>
            <a:r>
              <a:rPr lang="en-US" err="1"/>
              <a:t>medicas</a:t>
            </a:r>
            <a:endParaRPr lang="en-US"/>
          </a:p>
          <a:p>
            <a:r>
              <a:rPr lang="en-US" err="1"/>
              <a:t>Manejando</a:t>
            </a:r>
            <a:r>
              <a:rPr lang="en-US"/>
              <a:t> el </a:t>
            </a:r>
            <a:r>
              <a:rPr lang="en-US" err="1"/>
              <a:t>cuidado</a:t>
            </a:r>
            <a:r>
              <a:rPr lang="en-US"/>
              <a:t> de </a:t>
            </a:r>
            <a:r>
              <a:rPr lang="en-US" err="1"/>
              <a:t>ninos</a:t>
            </a:r>
            <a:r>
              <a:rPr lang="en-US"/>
              <a:t> con </a:t>
            </a:r>
            <a:r>
              <a:rPr lang="en-US" err="1"/>
              <a:t>necesidades</a:t>
            </a:r>
            <a:r>
              <a:rPr lang="en-US"/>
              <a:t> </a:t>
            </a:r>
            <a:r>
              <a:rPr lang="en-US" err="1"/>
              <a:t>medicas</a:t>
            </a:r>
            <a:endParaRPr lang="en-US"/>
          </a:p>
          <a:p>
            <a:pPr marL="0" marR="0" lvl="0" indent="0" algn="l" defTabSz="457200" rtl="0" eaLnBrk="1" fontAlgn="auto" latinLnBrk="0" hangingPunct="1">
              <a:lnSpc>
                <a:spcPct val="100000"/>
              </a:lnSpc>
              <a:spcBef>
                <a:spcPts val="0"/>
              </a:spcBef>
              <a:spcAft>
                <a:spcPts val="0"/>
              </a:spcAft>
              <a:buClrTx/>
              <a:buSzTx/>
              <a:buFontTx/>
              <a:buNone/>
              <a:tabLst/>
              <a:defRPr/>
            </a:pPr>
            <a:r>
              <a:rPr lang="en-US" err="1"/>
              <a:t>Manejando</a:t>
            </a:r>
            <a:r>
              <a:rPr lang="en-US"/>
              <a:t> la </a:t>
            </a:r>
            <a:r>
              <a:rPr lang="en-US" err="1"/>
              <a:t>atencion</a:t>
            </a:r>
            <a:r>
              <a:rPr lang="en-US"/>
              <a:t> personal de </a:t>
            </a:r>
            <a:r>
              <a:rPr lang="en-US" err="1"/>
              <a:t>ninos</a:t>
            </a:r>
            <a:r>
              <a:rPr lang="en-US"/>
              <a:t> con </a:t>
            </a:r>
            <a:r>
              <a:rPr lang="en-US" err="1"/>
              <a:t>necesidades</a:t>
            </a:r>
            <a:r>
              <a:rPr lang="en-US"/>
              <a:t> </a:t>
            </a:r>
            <a:r>
              <a:rPr lang="en-US" err="1"/>
              <a:t>medicas</a:t>
            </a:r>
            <a:endParaRPr lang="en-US"/>
          </a:p>
          <a:p>
            <a:pPr marL="0" marR="0" lvl="0" indent="0" algn="l" defTabSz="457200" rtl="0" eaLnBrk="1" fontAlgn="auto" latinLnBrk="0" hangingPunct="1">
              <a:lnSpc>
                <a:spcPct val="100000"/>
              </a:lnSpc>
              <a:spcBef>
                <a:spcPts val="0"/>
              </a:spcBef>
              <a:spcAft>
                <a:spcPts val="0"/>
              </a:spcAft>
              <a:buClrTx/>
              <a:buSzTx/>
              <a:buFontTx/>
              <a:buNone/>
              <a:tabLst/>
              <a:defRPr/>
            </a:pPr>
            <a:r>
              <a:rPr lang="en-US" err="1"/>
              <a:t>Manejando</a:t>
            </a:r>
            <a:r>
              <a:rPr lang="en-US"/>
              <a:t> las </a:t>
            </a:r>
            <a:r>
              <a:rPr lang="en-US" err="1"/>
              <a:t>necesidades</a:t>
            </a:r>
            <a:r>
              <a:rPr lang="en-US"/>
              <a:t> personal de </a:t>
            </a:r>
            <a:r>
              <a:rPr lang="en-US" err="1"/>
              <a:t>ninos</a:t>
            </a:r>
            <a:r>
              <a:rPr lang="en-US"/>
              <a:t> con </a:t>
            </a:r>
            <a:r>
              <a:rPr lang="en-US" err="1"/>
              <a:t>necesidades</a:t>
            </a:r>
            <a:r>
              <a:rPr lang="en-US"/>
              <a:t> </a:t>
            </a:r>
            <a:r>
              <a:rPr lang="en-US" err="1"/>
              <a:t>medicas</a:t>
            </a:r>
            <a:endParaRPr lang="en-US"/>
          </a:p>
          <a:p>
            <a:pPr marL="0" marR="0" lvl="0" indent="0" algn="l" defTabSz="457200" rtl="0" eaLnBrk="1" fontAlgn="auto" latinLnBrk="0" hangingPunct="1">
              <a:lnSpc>
                <a:spcPct val="100000"/>
              </a:lnSpc>
              <a:spcBef>
                <a:spcPts val="0"/>
              </a:spcBef>
              <a:spcAft>
                <a:spcPts val="0"/>
              </a:spcAft>
              <a:buClrTx/>
              <a:buSzTx/>
              <a:buFontTx/>
              <a:buNone/>
              <a:tabLst/>
              <a:defRPr/>
            </a:pPr>
            <a:endParaRPr lang="en-US"/>
          </a:p>
          <a:p>
            <a:endParaRPr lang="en-US"/>
          </a:p>
          <a:p>
            <a:endParaRPr lang="en-US"/>
          </a:p>
          <a:p>
            <a:r>
              <a:rPr lang="en-US"/>
              <a:t>‘Space is limited’ on flyer</a:t>
            </a:r>
          </a:p>
          <a:p>
            <a:r>
              <a:rPr lang="en-US"/>
              <a:t>50 people – food</a:t>
            </a:r>
          </a:p>
          <a:p>
            <a:endParaRPr lang="en-US"/>
          </a:p>
          <a:p>
            <a:endParaRPr lang="en-US"/>
          </a:p>
          <a:p>
            <a:r>
              <a:rPr lang="en-US" err="1"/>
              <a:t>Sorpresas</a:t>
            </a:r>
            <a:r>
              <a:rPr lang="en-US"/>
              <a:t>, </a:t>
            </a:r>
          </a:p>
          <a:p>
            <a:endParaRPr lang="en-US"/>
          </a:p>
          <a:p>
            <a:r>
              <a:rPr lang="en-US"/>
              <a:t>Surprises, Appetizers, Raffles</a:t>
            </a:r>
          </a:p>
          <a:p>
            <a:endParaRPr lang="en-US"/>
          </a:p>
          <a:p>
            <a:r>
              <a:rPr lang="en-US" b="1"/>
              <a:t>We will provide food and raffle prizes for those attending in person!</a:t>
            </a:r>
          </a:p>
          <a:p>
            <a:r>
              <a:rPr lang="en-US" b="1"/>
              <a:t>Space is limited</a:t>
            </a:r>
          </a:p>
          <a:p>
            <a:endParaRPr lang="en-US"/>
          </a:p>
          <a:p>
            <a:r>
              <a:rPr lang="en-US"/>
              <a:t>Should we include parties in survey or register family members one by one? </a:t>
            </a:r>
          </a:p>
        </p:txBody>
      </p:sp>
      <p:sp>
        <p:nvSpPr>
          <p:cNvPr id="4" name="Slide Number Placeholder 3"/>
          <p:cNvSpPr>
            <a:spLocks noGrp="1"/>
          </p:cNvSpPr>
          <p:nvPr>
            <p:ph type="sldNum" sz="quarter" idx="5"/>
          </p:nvPr>
        </p:nvSpPr>
        <p:spPr/>
        <p:txBody>
          <a:bodyPr/>
          <a:lstStyle/>
          <a:p>
            <a:fld id="{B1E4059A-92CE-0740-BD30-A6EADD4AD735}" type="slidenum">
              <a:rPr lang="en-US" smtClean="0"/>
              <a:pPr/>
              <a:t>1</a:t>
            </a:fld>
            <a:endParaRPr lang="en-US"/>
          </a:p>
        </p:txBody>
      </p:sp>
    </p:spTree>
    <p:extLst>
      <p:ext uri="{BB962C8B-B14F-4D97-AF65-F5344CB8AC3E}">
        <p14:creationId xmlns:p14="http://schemas.microsoft.com/office/powerpoint/2010/main" val="29652133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err="1"/>
              <a:t>Manejando</a:t>
            </a:r>
            <a:r>
              <a:rPr lang="en-US" sz="1200"/>
              <a:t> la </a:t>
            </a:r>
            <a:r>
              <a:rPr lang="en-US" sz="1200" err="1"/>
              <a:t>atencion</a:t>
            </a:r>
            <a:r>
              <a:rPr lang="en-US" sz="1200"/>
              <a:t> de </a:t>
            </a:r>
            <a:r>
              <a:rPr lang="en-US" sz="1200" err="1"/>
              <a:t>ninos</a:t>
            </a:r>
            <a:r>
              <a:rPr lang="en-US" sz="1200"/>
              <a:t> con </a:t>
            </a:r>
            <a:r>
              <a:rPr lang="en-US" sz="1200" err="1"/>
              <a:t>necesidades</a:t>
            </a:r>
            <a:r>
              <a:rPr lang="en-US" sz="1200"/>
              <a:t> </a:t>
            </a:r>
            <a:r>
              <a:rPr lang="en-US" sz="1200" err="1"/>
              <a:t>medicas</a:t>
            </a:r>
            <a:endParaRPr lang="en-US" sz="1200"/>
          </a:p>
          <a:p>
            <a:endParaRPr lang="en-US" sz="1200"/>
          </a:p>
          <a:p>
            <a:r>
              <a:rPr lang="en-US" sz="1200" err="1"/>
              <a:t>Manejando</a:t>
            </a:r>
            <a:r>
              <a:rPr lang="en-US" sz="1200"/>
              <a:t> el </a:t>
            </a:r>
            <a:r>
              <a:rPr lang="en-US" sz="1200" err="1"/>
              <a:t>cuidado</a:t>
            </a:r>
            <a:r>
              <a:rPr lang="en-US" sz="1200"/>
              <a:t> de </a:t>
            </a:r>
            <a:r>
              <a:rPr lang="en-US" sz="1200" err="1"/>
              <a:t>ninos</a:t>
            </a:r>
            <a:r>
              <a:rPr lang="en-US" sz="1200"/>
              <a:t> con </a:t>
            </a:r>
            <a:r>
              <a:rPr lang="en-US" sz="1200" err="1"/>
              <a:t>necesidades</a:t>
            </a:r>
            <a:r>
              <a:rPr lang="en-US" sz="1200"/>
              <a:t> </a:t>
            </a:r>
            <a:r>
              <a:rPr lang="en-US" sz="1200" err="1"/>
              <a:t>medicas</a:t>
            </a:r>
            <a:endParaRPr lang="en-US" sz="1200"/>
          </a:p>
          <a:p>
            <a:endParaRPr lang="en-US"/>
          </a:p>
        </p:txBody>
      </p:sp>
      <p:sp>
        <p:nvSpPr>
          <p:cNvPr id="4" name="Slide Number Placeholder 3"/>
          <p:cNvSpPr>
            <a:spLocks noGrp="1"/>
          </p:cNvSpPr>
          <p:nvPr>
            <p:ph type="sldNum" sz="quarter" idx="5"/>
          </p:nvPr>
        </p:nvSpPr>
        <p:spPr/>
        <p:txBody>
          <a:bodyPr/>
          <a:lstStyle/>
          <a:p>
            <a:fld id="{B1E4059A-92CE-0740-BD30-A6EADD4AD735}" type="slidenum">
              <a:rPr lang="en-US" smtClean="0"/>
              <a:pPr/>
              <a:t>2</a:t>
            </a:fld>
            <a:endParaRPr lang="en-US"/>
          </a:p>
        </p:txBody>
      </p:sp>
    </p:spTree>
    <p:extLst>
      <p:ext uri="{BB962C8B-B14F-4D97-AF65-F5344CB8AC3E}">
        <p14:creationId xmlns:p14="http://schemas.microsoft.com/office/powerpoint/2010/main" val="10352679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7200" y="1600200"/>
            <a:ext cx="6858000" cy="914394"/>
          </a:xfrm>
          <a:prstGeom prst="rect">
            <a:avLst/>
          </a:prstGeom>
        </p:spPr>
        <p:txBody>
          <a:bodyPr lIns="0" tIns="0" rIns="0" bIns="0"/>
          <a:lstStyle>
            <a:lvl1pPr algn="l">
              <a:lnSpc>
                <a:spcPts val="3400"/>
              </a:lnSpc>
              <a:defRPr sz="3400" b="0" i="0" baseline="0">
                <a:solidFill>
                  <a:schemeClr val="tx2"/>
                </a:solidFill>
                <a:latin typeface="Calibri Light"/>
                <a:cs typeface="Calibri Light"/>
              </a:defRPr>
            </a:lvl1pPr>
          </a:lstStyle>
          <a:p>
            <a:r>
              <a:rPr lang="en-US"/>
              <a:t>Insert Flier Headline Here.</a:t>
            </a:r>
          </a:p>
        </p:txBody>
      </p:sp>
      <p:sp>
        <p:nvSpPr>
          <p:cNvPr id="3" name="Subtitle 2"/>
          <p:cNvSpPr>
            <a:spLocks noGrp="1"/>
          </p:cNvSpPr>
          <p:nvPr>
            <p:ph type="subTitle" idx="1" hasCustomPrompt="1"/>
          </p:nvPr>
        </p:nvSpPr>
        <p:spPr>
          <a:xfrm>
            <a:off x="457200" y="2743200"/>
            <a:ext cx="3255264" cy="490337"/>
          </a:xfrm>
          <a:prstGeom prst="rect">
            <a:avLst/>
          </a:prstGeom>
        </p:spPr>
        <p:txBody>
          <a:bodyPr lIns="0" tIns="0" rIns="0" bIns="0"/>
          <a:lstStyle>
            <a:lvl1pPr marL="0" indent="0" algn="l">
              <a:lnSpc>
                <a:spcPts val="1600"/>
              </a:lnSpc>
              <a:spcBef>
                <a:spcPts val="0"/>
              </a:spcBef>
              <a:buNone/>
              <a:defRPr sz="1400" b="0" i="0" baseline="0">
                <a:solidFill>
                  <a:srgbClr val="53565A"/>
                </a:solidFill>
                <a:latin typeface="Calibri Light"/>
                <a:cs typeface="Calibri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 AND CLICK TO EDIT MASTER SUBTITLE.</a:t>
            </a:r>
          </a:p>
        </p:txBody>
      </p:sp>
      <p:sp>
        <p:nvSpPr>
          <p:cNvPr id="6" name="Slide Number Placeholder 5"/>
          <p:cNvSpPr>
            <a:spLocks noGrp="1"/>
          </p:cNvSpPr>
          <p:nvPr>
            <p:ph type="sldNum" sz="quarter" idx="12"/>
          </p:nvPr>
        </p:nvSpPr>
        <p:spPr/>
        <p:txBody>
          <a:bodyPr/>
          <a:lstStyle/>
          <a:p>
            <a:fld id="{24114431-9870-D74D-AAFB-3CACD9A18B41}" type="slidenum">
              <a:rPr/>
              <a:pPr/>
              <a:t>‹#›</a:t>
            </a:fld>
            <a:endParaRPr lang="en-US"/>
          </a:p>
        </p:txBody>
      </p:sp>
      <p:sp>
        <p:nvSpPr>
          <p:cNvPr id="9" name="Text Placeholder 8"/>
          <p:cNvSpPr>
            <a:spLocks noGrp="1"/>
          </p:cNvSpPr>
          <p:nvPr>
            <p:ph type="body" sz="quarter" idx="13" hasCustomPrompt="1"/>
          </p:nvPr>
        </p:nvSpPr>
        <p:spPr>
          <a:xfrm>
            <a:off x="466969" y="467127"/>
            <a:ext cx="3429000" cy="587375"/>
          </a:xfrm>
          <a:prstGeom prst="rect">
            <a:avLst/>
          </a:prstGeom>
        </p:spPr>
        <p:txBody>
          <a:bodyPr vert="horz" lIns="0" tIns="0" rIns="0" bIns="0"/>
          <a:lstStyle>
            <a:lvl1pPr marL="0" indent="0">
              <a:lnSpc>
                <a:spcPts val="1400"/>
              </a:lnSpc>
              <a:spcBef>
                <a:spcPts val="0"/>
              </a:spcBef>
              <a:buNone/>
              <a:defRPr sz="1100" b="0" i="0">
                <a:latin typeface="Calibri"/>
                <a:cs typeface="Calibri"/>
              </a:defRPr>
            </a:lvl1pPr>
            <a:lvl2pPr marL="457200" indent="0">
              <a:lnSpc>
                <a:spcPts val="1400"/>
              </a:lnSpc>
              <a:spcBef>
                <a:spcPts val="0"/>
              </a:spcBef>
              <a:buNone/>
              <a:defRPr sz="1100" b="0" i="0">
                <a:latin typeface="Calibri"/>
                <a:cs typeface="Calibri"/>
              </a:defRPr>
            </a:lvl2pPr>
            <a:lvl3pPr marL="914400" indent="0">
              <a:lnSpc>
                <a:spcPts val="1400"/>
              </a:lnSpc>
              <a:spcBef>
                <a:spcPts val="0"/>
              </a:spcBef>
              <a:buNone/>
              <a:defRPr sz="1100" b="0" i="0">
                <a:latin typeface="Calibri"/>
                <a:cs typeface="Calibri"/>
              </a:defRPr>
            </a:lvl3pPr>
            <a:lvl4pPr marL="1371600" indent="0">
              <a:lnSpc>
                <a:spcPts val="1400"/>
              </a:lnSpc>
              <a:spcBef>
                <a:spcPts val="0"/>
              </a:spcBef>
              <a:buNone/>
              <a:defRPr sz="1100" b="0" i="0">
                <a:latin typeface="Calibri"/>
                <a:cs typeface="Calibri"/>
              </a:defRPr>
            </a:lvl4pPr>
            <a:lvl5pPr marL="1828800" indent="0">
              <a:lnSpc>
                <a:spcPts val="1400"/>
              </a:lnSpc>
              <a:spcBef>
                <a:spcPts val="0"/>
              </a:spcBef>
              <a:buNone/>
              <a:defRPr sz="1100" b="0" i="0">
                <a:latin typeface="Calibri"/>
                <a:cs typeface="Calibri"/>
              </a:defRPr>
            </a:lvl5pPr>
          </a:lstStyle>
          <a:p>
            <a:pPr lvl="0"/>
            <a:r>
              <a:rPr lang="en-US"/>
              <a:t>NAME OF DEPARTMENT, DIVISION,</a:t>
            </a:r>
            <a:br>
              <a:rPr lang="en-US"/>
            </a:br>
            <a:r>
              <a:rPr lang="en-US"/>
              <a:t>PROGRAM, RESEARCH LAB, SERVICE LINE</a:t>
            </a:r>
          </a:p>
        </p:txBody>
      </p:sp>
      <p:sp>
        <p:nvSpPr>
          <p:cNvPr id="11" name="Picture Placeholder 10"/>
          <p:cNvSpPr>
            <a:spLocks noGrp="1"/>
          </p:cNvSpPr>
          <p:nvPr>
            <p:ph type="pic" sz="quarter" idx="14"/>
          </p:nvPr>
        </p:nvSpPr>
        <p:spPr>
          <a:xfrm>
            <a:off x="4064000" y="2743200"/>
            <a:ext cx="3251200" cy="2651760"/>
          </a:xfrm>
          <a:prstGeom prst="rect">
            <a:avLst/>
          </a:prstGeom>
          <a:solidFill>
            <a:schemeClr val="bg1">
              <a:lumMod val="50000"/>
            </a:schemeClr>
          </a:solidFill>
        </p:spPr>
        <p:txBody>
          <a:bodyPr vert="horz"/>
          <a:lstStyle>
            <a:lvl1pPr marL="0" indent="0" algn="ctr">
              <a:buNone/>
              <a:defRPr sz="1800" b="0" i="0">
                <a:latin typeface="Calibri"/>
                <a:cs typeface="Calibri"/>
              </a:defRPr>
            </a:lvl1pPr>
          </a:lstStyle>
          <a:p>
            <a:endParaRPr lang="en-US"/>
          </a:p>
        </p:txBody>
      </p:sp>
      <p:sp>
        <p:nvSpPr>
          <p:cNvPr id="13" name="Text Placeholder 12"/>
          <p:cNvSpPr>
            <a:spLocks noGrp="1"/>
          </p:cNvSpPr>
          <p:nvPr>
            <p:ph type="body" sz="quarter" idx="15" hasCustomPrompt="1"/>
          </p:nvPr>
        </p:nvSpPr>
        <p:spPr>
          <a:xfrm>
            <a:off x="466969" y="3390415"/>
            <a:ext cx="3255338" cy="2119297"/>
          </a:xfrm>
          <a:prstGeom prst="rect">
            <a:avLst/>
          </a:prstGeom>
        </p:spPr>
        <p:txBody>
          <a:bodyPr vert="horz" lIns="0" tIns="0" rIns="0" bIns="0"/>
          <a:lstStyle>
            <a:lvl1pPr marL="0" indent="0">
              <a:lnSpc>
                <a:spcPts val="2000"/>
              </a:lnSpc>
              <a:spcBef>
                <a:spcPts val="0"/>
              </a:spcBef>
              <a:buNone/>
              <a:defRPr sz="1400" b="0" i="0">
                <a:latin typeface="Calibri Light"/>
                <a:cs typeface="Calibri Light"/>
              </a:defRPr>
            </a:lvl1pPr>
            <a:lvl2pPr marL="457200" indent="0">
              <a:buNone/>
              <a:defRPr sz="1400" b="0" i="0">
                <a:latin typeface="Calibri Light"/>
                <a:cs typeface="Calibri Light"/>
              </a:defRPr>
            </a:lvl2pPr>
            <a:lvl3pPr marL="914400" indent="0">
              <a:buNone/>
              <a:defRPr sz="1400" b="0" i="0">
                <a:latin typeface="Calibri Light"/>
                <a:cs typeface="Calibri Light"/>
              </a:defRPr>
            </a:lvl3pPr>
            <a:lvl4pPr marL="1371600" indent="0">
              <a:buNone/>
              <a:defRPr sz="1400" b="0" i="0">
                <a:latin typeface="Calibri Light"/>
                <a:cs typeface="Calibri Light"/>
              </a:defRPr>
            </a:lvl4pPr>
            <a:lvl5pPr marL="1828800" indent="0">
              <a:buNone/>
              <a:defRPr sz="1400" b="0" i="0">
                <a:latin typeface="Calibri Light"/>
                <a:cs typeface="Calibri Light"/>
              </a:defRPr>
            </a:lvl5pPr>
          </a:lstStyle>
          <a:p>
            <a:pPr lvl="0"/>
            <a:r>
              <a:rPr lang="en-US"/>
              <a:t>Tibus rero evelecate incimi, qui aut faceris quamet voloreruptat am quaepe mil in pratiaes venihitis es sus, ullatem. Nem endi repedit re volorepuda id quam, eum fugit perum unt prat. Itatis sunt fugit, consequia quossum faccae rescian dusdanimin consecus as apid eatur? Musanisimi, ommo ipic te lat ipsumet officiis moloreiciet, cones volore ad.</a:t>
            </a:r>
          </a:p>
        </p:txBody>
      </p:sp>
      <p:pic>
        <p:nvPicPr>
          <p:cNvPr id="14" name="Picture 13" descr="CHLA Butterfly Logo®_No Tagline.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74353" y="309058"/>
            <a:ext cx="1440127" cy="566928"/>
          </a:xfrm>
          <a:prstGeom prst="rect">
            <a:avLst/>
          </a:prstGeom>
        </p:spPr>
      </p:pic>
    </p:spTree>
    <p:extLst>
      <p:ext uri="{BB962C8B-B14F-4D97-AF65-F5344CB8AC3E}">
        <p14:creationId xmlns:p14="http://schemas.microsoft.com/office/powerpoint/2010/main" val="5376364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4114431-9870-D74D-AAFB-3CACD9A18B41}" type="slidenum">
              <a:rPr/>
              <a:pPr/>
              <a:t>‹#›</a:t>
            </a:fld>
            <a:endParaRPr lang="en-US"/>
          </a:p>
        </p:txBody>
      </p:sp>
      <p:sp>
        <p:nvSpPr>
          <p:cNvPr id="7" name="Subtitle 2"/>
          <p:cNvSpPr>
            <a:spLocks noGrp="1"/>
          </p:cNvSpPr>
          <p:nvPr>
            <p:ph type="subTitle" idx="1" hasCustomPrompt="1"/>
          </p:nvPr>
        </p:nvSpPr>
        <p:spPr>
          <a:xfrm>
            <a:off x="457200" y="465082"/>
            <a:ext cx="3255264" cy="490337"/>
          </a:xfrm>
          <a:prstGeom prst="rect">
            <a:avLst/>
          </a:prstGeom>
        </p:spPr>
        <p:txBody>
          <a:bodyPr lIns="0" tIns="0" rIns="0" bIns="0"/>
          <a:lstStyle>
            <a:lvl1pPr marL="0" indent="0" algn="l">
              <a:lnSpc>
                <a:spcPts val="1600"/>
              </a:lnSpc>
              <a:spcBef>
                <a:spcPts val="0"/>
              </a:spcBef>
              <a:buNone/>
              <a:defRPr sz="1400" b="0" i="0" baseline="0">
                <a:solidFill>
                  <a:srgbClr val="53565A"/>
                </a:solidFill>
                <a:latin typeface="Calibri Light"/>
                <a:cs typeface="Calibri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 AND CLICK TO EDIT MASTER SUBTITLE.</a:t>
            </a:r>
          </a:p>
        </p:txBody>
      </p:sp>
      <p:sp>
        <p:nvSpPr>
          <p:cNvPr id="10" name="Picture Placeholder 10"/>
          <p:cNvSpPr>
            <a:spLocks noGrp="1"/>
          </p:cNvSpPr>
          <p:nvPr>
            <p:ph type="pic" sz="quarter" idx="14"/>
          </p:nvPr>
        </p:nvSpPr>
        <p:spPr>
          <a:xfrm>
            <a:off x="4064000" y="465082"/>
            <a:ext cx="3251200" cy="2286000"/>
          </a:xfrm>
          <a:prstGeom prst="rect">
            <a:avLst/>
          </a:prstGeom>
          <a:solidFill>
            <a:schemeClr val="bg1">
              <a:lumMod val="50000"/>
            </a:schemeClr>
          </a:solidFill>
        </p:spPr>
        <p:txBody>
          <a:bodyPr vert="horz"/>
          <a:lstStyle>
            <a:lvl1pPr marL="0" indent="0" algn="ctr">
              <a:buNone/>
              <a:defRPr sz="1800" b="0" i="0">
                <a:latin typeface="Calibri"/>
                <a:cs typeface="Calibri"/>
              </a:defRPr>
            </a:lvl1pPr>
          </a:lstStyle>
          <a:p>
            <a:endParaRPr lang="en-US"/>
          </a:p>
        </p:txBody>
      </p:sp>
      <p:sp>
        <p:nvSpPr>
          <p:cNvPr id="12" name="Text Placeholder 11"/>
          <p:cNvSpPr>
            <a:spLocks noGrp="1"/>
          </p:cNvSpPr>
          <p:nvPr>
            <p:ph type="body" sz="quarter" idx="15" hasCustomPrompt="1"/>
          </p:nvPr>
        </p:nvSpPr>
        <p:spPr>
          <a:xfrm>
            <a:off x="4064000" y="2751036"/>
            <a:ext cx="3251200" cy="394580"/>
          </a:xfrm>
          <a:prstGeom prst="rect">
            <a:avLst/>
          </a:prstGeom>
        </p:spPr>
        <p:txBody>
          <a:bodyPr vert="horz" lIns="0" tIns="45720" rIns="0" bIns="0" anchor="t" anchorCtr="0"/>
          <a:lstStyle>
            <a:lvl1pPr marL="0" indent="0">
              <a:lnSpc>
                <a:spcPts val="1300"/>
              </a:lnSpc>
              <a:spcBef>
                <a:spcPts val="0"/>
              </a:spcBef>
              <a:buNone/>
              <a:defRPr sz="1100" b="0" i="1" baseline="0">
                <a:solidFill>
                  <a:srgbClr val="53565A"/>
                </a:solidFill>
                <a:latin typeface="Calibri"/>
                <a:cs typeface="Calibri"/>
              </a:defRPr>
            </a:lvl1pPr>
            <a:lvl2pPr marL="457200" indent="0">
              <a:lnSpc>
                <a:spcPts val="1300"/>
              </a:lnSpc>
              <a:spcBef>
                <a:spcPts val="0"/>
              </a:spcBef>
              <a:buNone/>
              <a:defRPr sz="1100" b="0" i="1">
                <a:latin typeface="Calibri"/>
                <a:cs typeface="Calibri"/>
              </a:defRPr>
            </a:lvl2pPr>
            <a:lvl3pPr marL="914400" indent="0">
              <a:lnSpc>
                <a:spcPts val="1300"/>
              </a:lnSpc>
              <a:spcBef>
                <a:spcPts val="0"/>
              </a:spcBef>
              <a:buNone/>
              <a:defRPr sz="1100" b="0" i="1">
                <a:latin typeface="Calibri"/>
                <a:cs typeface="Calibri"/>
              </a:defRPr>
            </a:lvl3pPr>
            <a:lvl4pPr marL="1371600" indent="0">
              <a:lnSpc>
                <a:spcPts val="1300"/>
              </a:lnSpc>
              <a:spcBef>
                <a:spcPts val="0"/>
              </a:spcBef>
              <a:buNone/>
              <a:defRPr sz="1100" b="0" i="1">
                <a:latin typeface="Calibri"/>
                <a:cs typeface="Calibri"/>
              </a:defRPr>
            </a:lvl4pPr>
            <a:lvl5pPr marL="1828800" indent="0">
              <a:lnSpc>
                <a:spcPts val="1300"/>
              </a:lnSpc>
              <a:spcBef>
                <a:spcPts val="0"/>
              </a:spcBef>
              <a:buNone/>
              <a:defRPr sz="1100" b="0" i="1">
                <a:latin typeface="Calibri"/>
                <a:cs typeface="Calibri"/>
              </a:defRPr>
            </a:lvl5pPr>
          </a:lstStyle>
          <a:p>
            <a:pPr lvl="0"/>
            <a:r>
              <a:rPr lang="en-US"/>
              <a:t>Click to add a caption.</a:t>
            </a:r>
          </a:p>
        </p:txBody>
      </p:sp>
    </p:spTree>
    <p:extLst>
      <p:ext uri="{BB962C8B-B14F-4D97-AF65-F5344CB8AC3E}">
        <p14:creationId xmlns:p14="http://schemas.microsoft.com/office/powerpoint/2010/main" val="277111462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6848016" y="9283571"/>
            <a:ext cx="555302" cy="535517"/>
          </a:xfrm>
          <a:prstGeom prst="rect">
            <a:avLst/>
          </a:prstGeom>
        </p:spPr>
        <p:txBody>
          <a:bodyPr vert="horz" lIns="91440" tIns="45720" rIns="91440" bIns="45720" rtlCol="0" anchor="ctr"/>
          <a:lstStyle>
            <a:lvl1pPr algn="r">
              <a:defRPr sz="1100" b="0" i="0">
                <a:solidFill>
                  <a:schemeClr val="tx1"/>
                </a:solidFill>
                <a:latin typeface="Calibri"/>
                <a:cs typeface="Calibri"/>
              </a:defRPr>
            </a:lvl1pPr>
          </a:lstStyle>
          <a:p>
            <a:fld id="{24114431-9870-D74D-AAFB-3CACD9A18B41}" type="slidenum">
              <a:rPr lang="en-US"/>
              <a:pPr/>
              <a:t>‹#›</a:t>
            </a:fld>
            <a:endParaRPr lang="en-US"/>
          </a:p>
        </p:txBody>
      </p:sp>
    </p:spTree>
    <p:extLst>
      <p:ext uri="{BB962C8B-B14F-4D97-AF65-F5344CB8AC3E}">
        <p14:creationId xmlns:p14="http://schemas.microsoft.com/office/powerpoint/2010/main" val="1324990907"/>
      </p:ext>
    </p:extLst>
  </p:cSld>
  <p:clrMap bg1="lt1" tx1="dk1" bg2="lt2" tx2="dk2" accent1="accent1" accent2="accent2" accent3="accent3" accent4="accent4" accent5="accent5" accent6="accent6" hlink="hlink" folHlink="folHlink"/>
  <p:sldLayoutIdLst>
    <p:sldLayoutId id="2147483649" r:id="rId1"/>
    <p:sldLayoutId id="2147483650" r:id="rId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customXml" Target="../ink/ink3.xml"/><Relationship Id="rId13" Type="http://schemas.openxmlformats.org/officeDocument/2006/relationships/image" Target="../media/image6.png"/><Relationship Id="rId18" Type="http://schemas.openxmlformats.org/officeDocument/2006/relationships/customXml" Target="../ink/ink8.xml"/><Relationship Id="rId3" Type="http://schemas.openxmlformats.org/officeDocument/2006/relationships/hyperlink" Target="mailto:|patientfamilyeducation@chla.usc.edu" TargetMode="External"/><Relationship Id="rId21" Type="http://schemas.openxmlformats.org/officeDocument/2006/relationships/image" Target="../media/image11.png"/><Relationship Id="rId7" Type="http://schemas.openxmlformats.org/officeDocument/2006/relationships/image" Target="../media/image3.png"/><Relationship Id="rId12" Type="http://schemas.openxmlformats.org/officeDocument/2006/relationships/customXml" Target="../ink/ink5.xml"/><Relationship Id="rId17" Type="http://schemas.openxmlformats.org/officeDocument/2006/relationships/image" Target="../media/image8.png"/><Relationship Id="rId2" Type="http://schemas.openxmlformats.org/officeDocument/2006/relationships/notesSlide" Target="../notesSlides/notesSlide1.xml"/><Relationship Id="rId16" Type="http://schemas.openxmlformats.org/officeDocument/2006/relationships/customXml" Target="../ink/ink7.xml"/><Relationship Id="rId20"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customXml" Target="../ink/ink2.xml"/><Relationship Id="rId11" Type="http://schemas.openxmlformats.org/officeDocument/2006/relationships/image" Target="../media/image5.png"/><Relationship Id="rId24" Type="http://schemas.openxmlformats.org/officeDocument/2006/relationships/image" Target="../media/image14.jpeg"/><Relationship Id="rId5" Type="http://schemas.openxmlformats.org/officeDocument/2006/relationships/image" Target="../media/image2.png"/><Relationship Id="rId15" Type="http://schemas.openxmlformats.org/officeDocument/2006/relationships/image" Target="../media/image7.png"/><Relationship Id="rId23" Type="http://schemas.openxmlformats.org/officeDocument/2006/relationships/image" Target="../media/image13.png"/><Relationship Id="rId10" Type="http://schemas.openxmlformats.org/officeDocument/2006/relationships/customXml" Target="../ink/ink4.xml"/><Relationship Id="rId19" Type="http://schemas.openxmlformats.org/officeDocument/2006/relationships/image" Target="../media/image9.png"/><Relationship Id="rId4" Type="http://schemas.openxmlformats.org/officeDocument/2006/relationships/customXml" Target="../ink/ink1.xml"/><Relationship Id="rId9" Type="http://schemas.openxmlformats.org/officeDocument/2006/relationships/image" Target="../media/image4.png"/><Relationship Id="rId14" Type="http://schemas.openxmlformats.org/officeDocument/2006/relationships/customXml" Target="../ink/ink6.xml"/><Relationship Id="rId22" Type="http://schemas.openxmlformats.org/officeDocument/2006/relationships/image" Target="../media/image12.jpeg"/></Relationships>
</file>

<file path=ppt/slides/_rels/slide2.xml.rels><?xml version="1.0" encoding="UTF-8" standalone="yes"?>
<Relationships xmlns="http://schemas.openxmlformats.org/package/2006/relationships"><Relationship Id="rId3" Type="http://schemas.openxmlformats.org/officeDocument/2006/relationships/hyperlink" Target="https://forms.office.com/r/Dnfh68vSw1?origin=lprLink"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hyperlink" Target="https://forms.office.com/r/Dnfh68vSw1"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C46EBF16-5EBB-1B08-8B55-F8118B790BA4}"/>
              </a:ext>
            </a:extLst>
          </p:cNvPr>
          <p:cNvSpPr/>
          <p:nvPr/>
        </p:nvSpPr>
        <p:spPr>
          <a:xfrm>
            <a:off x="3995459" y="4434207"/>
            <a:ext cx="3217450" cy="242695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useBgFill="1">
        <p:nvSpPr>
          <p:cNvPr id="30" name="Rectangle 29">
            <a:extLst>
              <a:ext uri="{FF2B5EF4-FFF2-40B4-BE49-F238E27FC236}">
                <a16:creationId xmlns:a16="http://schemas.microsoft.com/office/drawing/2014/main" id="{4DD3636C-6054-8FBF-39E9-0234295BFE18}"/>
              </a:ext>
            </a:extLst>
          </p:cNvPr>
          <p:cNvSpPr/>
          <p:nvPr/>
        </p:nvSpPr>
        <p:spPr>
          <a:xfrm>
            <a:off x="365485" y="4418364"/>
            <a:ext cx="3235676" cy="244279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Title 28"/>
          <p:cNvSpPr>
            <a:spLocks noGrp="1"/>
          </p:cNvSpPr>
          <p:nvPr>
            <p:ph type="ctrTitle"/>
          </p:nvPr>
        </p:nvSpPr>
        <p:spPr>
          <a:xfrm>
            <a:off x="-43257" y="406784"/>
            <a:ext cx="7758928" cy="546798"/>
          </a:xfrm>
        </p:spPr>
        <p:txBody>
          <a:bodyPr lIns="0" tIns="0" rIns="0" bIns="0" anchor="t"/>
          <a:lstStyle/>
          <a:p>
            <a:pPr algn="ctr"/>
            <a:br>
              <a:rPr lang="en-US" sz="1600" b="1">
                <a:latin typeface="Arial"/>
                <a:cs typeface="Arial"/>
              </a:rPr>
            </a:br>
            <a:r>
              <a:rPr lang="es-ES" sz="2400" b="1">
                <a:latin typeface="Arial"/>
                <a:cs typeface="Arial"/>
              </a:rPr>
              <a:t>Manejando el cuidado y la atención</a:t>
            </a:r>
            <a:br>
              <a:rPr lang="es-ES" sz="2400" b="1">
                <a:latin typeface="Arial"/>
                <a:cs typeface="Arial"/>
              </a:rPr>
            </a:br>
            <a:r>
              <a:rPr lang="es-ES" sz="2400" b="1">
                <a:latin typeface="Arial"/>
                <a:cs typeface="Arial"/>
              </a:rPr>
              <a:t> de niños con necesidades medicas</a:t>
            </a:r>
            <a:endParaRPr lang="en-US" sz="1700" b="1">
              <a:solidFill>
                <a:schemeClr val="accent3"/>
              </a:solidFill>
            </a:endParaRPr>
          </a:p>
        </p:txBody>
      </p:sp>
      <p:sp>
        <p:nvSpPr>
          <p:cNvPr id="31" name="Text Placeholder 30"/>
          <p:cNvSpPr>
            <a:spLocks noGrp="1"/>
          </p:cNvSpPr>
          <p:nvPr>
            <p:ph type="body" sz="quarter" idx="13"/>
          </p:nvPr>
        </p:nvSpPr>
        <p:spPr/>
        <p:txBody>
          <a:bodyPr/>
          <a:lstStyle/>
          <a:p>
            <a:r>
              <a:rPr lang="en-US"/>
              <a:t>Patient Family Education Program</a:t>
            </a:r>
          </a:p>
          <a:p>
            <a:r>
              <a:rPr lang="en-US"/>
              <a:t>Office of Patient Experience</a:t>
            </a:r>
          </a:p>
        </p:txBody>
      </p:sp>
      <p:sp>
        <p:nvSpPr>
          <p:cNvPr id="26" name="TextBox 25"/>
          <p:cNvSpPr txBox="1"/>
          <p:nvPr/>
        </p:nvSpPr>
        <p:spPr>
          <a:xfrm>
            <a:off x="86806" y="9350319"/>
            <a:ext cx="7618325" cy="492443"/>
          </a:xfrm>
          <a:prstGeom prst="rect">
            <a:avLst/>
          </a:prstGeom>
          <a:noFill/>
        </p:spPr>
        <p:txBody>
          <a:bodyPr wrap="square" lIns="0" tIns="0" rIns="0" bIns="0" numCol="1" spcCol="347472" rtlCol="0" anchor="t">
            <a:spAutoFit/>
          </a:bodyPr>
          <a:lstStyle/>
          <a:p>
            <a:pPr algn="ctr" eaLnBrk="0" fontAlgn="base" hangingPunct="0">
              <a:spcBef>
                <a:spcPct val="0"/>
              </a:spcBef>
              <a:spcAft>
                <a:spcPct val="0"/>
              </a:spcAft>
            </a:pPr>
            <a:r>
              <a:rPr lang="en-US" sz="1600" dirty="0" err="1">
                <a:solidFill>
                  <a:srgbClr val="000000"/>
                </a:solidFill>
                <a:latin typeface="Arial"/>
                <a:ea typeface="Calibri" panose="020F0502020204030204" pitchFamily="34" charset="0"/>
                <a:cs typeface="Arial"/>
              </a:rPr>
              <a:t>Llame</a:t>
            </a:r>
            <a:r>
              <a:rPr lang="en-US" sz="1600" dirty="0">
                <a:solidFill>
                  <a:srgbClr val="000000"/>
                </a:solidFill>
                <a:latin typeface="Arial"/>
                <a:ea typeface="Calibri" panose="020F0502020204030204" pitchFamily="34" charset="0"/>
                <a:cs typeface="Arial"/>
              </a:rPr>
              <a:t> para registrar o </a:t>
            </a:r>
            <a:r>
              <a:rPr lang="en-US" sz="1600" dirty="0" err="1">
                <a:solidFill>
                  <a:srgbClr val="000000"/>
                </a:solidFill>
                <a:latin typeface="Arial"/>
                <a:ea typeface="Calibri" panose="020F0502020204030204" pitchFamily="34" charset="0"/>
                <a:cs typeface="Arial"/>
              </a:rPr>
              <a:t>si</a:t>
            </a:r>
            <a:r>
              <a:rPr lang="en-US" sz="1600" dirty="0">
                <a:solidFill>
                  <a:srgbClr val="000000"/>
                </a:solidFill>
                <a:latin typeface="Arial"/>
                <a:ea typeface="Calibri" panose="020F0502020204030204" pitchFamily="34" charset="0"/>
                <a:cs typeface="Arial"/>
              </a:rPr>
              <a:t> </a:t>
            </a:r>
            <a:r>
              <a:rPr lang="en-US" sz="1600" dirty="0" err="1">
                <a:solidFill>
                  <a:srgbClr val="000000"/>
                </a:solidFill>
                <a:latin typeface="Arial"/>
                <a:ea typeface="Calibri" panose="020F0502020204030204" pitchFamily="34" charset="0"/>
                <a:cs typeface="Arial"/>
              </a:rPr>
              <a:t>tiene</a:t>
            </a:r>
            <a:r>
              <a:rPr lang="en-US" sz="1600" dirty="0">
                <a:solidFill>
                  <a:srgbClr val="000000"/>
                </a:solidFill>
                <a:latin typeface="Arial"/>
                <a:ea typeface="Calibri" panose="020F0502020204030204" pitchFamily="34" charset="0"/>
                <a:cs typeface="Arial"/>
              </a:rPr>
              <a:t> </a:t>
            </a:r>
            <a:r>
              <a:rPr lang="en-US" sz="1600" dirty="0" err="1">
                <a:solidFill>
                  <a:srgbClr val="000000"/>
                </a:solidFill>
                <a:latin typeface="Arial"/>
                <a:ea typeface="Calibri" panose="020F0502020204030204" pitchFamily="34" charset="0"/>
                <a:cs typeface="Arial"/>
              </a:rPr>
              <a:t>alguna</a:t>
            </a:r>
            <a:r>
              <a:rPr lang="en-US" sz="1600" dirty="0">
                <a:solidFill>
                  <a:srgbClr val="000000"/>
                </a:solidFill>
                <a:latin typeface="Arial"/>
                <a:ea typeface="Calibri" panose="020F0502020204030204" pitchFamily="34" charset="0"/>
                <a:cs typeface="Arial"/>
              </a:rPr>
              <a:t> </a:t>
            </a:r>
            <a:r>
              <a:rPr lang="en-US" sz="1600" dirty="0" err="1">
                <a:solidFill>
                  <a:srgbClr val="000000"/>
                </a:solidFill>
                <a:latin typeface="Arial"/>
                <a:ea typeface="Calibri" panose="020F0502020204030204" pitchFamily="34" charset="0"/>
                <a:cs typeface="Arial"/>
              </a:rPr>
              <a:t>pregunta</a:t>
            </a:r>
            <a:r>
              <a:rPr lang="en-US" sz="1600" dirty="0">
                <a:solidFill>
                  <a:srgbClr val="000000"/>
                </a:solidFill>
                <a:latin typeface="Arial"/>
                <a:ea typeface="Calibri" panose="020F0502020204030204" pitchFamily="34" charset="0"/>
                <a:cs typeface="Arial"/>
              </a:rPr>
              <a:t>:</a:t>
            </a:r>
            <a:endParaRPr lang="en-US" sz="1600" dirty="0">
              <a:solidFill>
                <a:srgbClr val="005A97"/>
              </a:solidFill>
              <a:latin typeface="Calibri"/>
              <a:ea typeface="Calibri" panose="020F0502020204030204" pitchFamily="34" charset="0"/>
              <a:cs typeface="Calibri"/>
            </a:endParaRPr>
          </a:p>
          <a:p>
            <a:pPr algn="ctr">
              <a:spcBef>
                <a:spcPct val="0"/>
              </a:spcBef>
              <a:spcAft>
                <a:spcPct val="0"/>
              </a:spcAft>
            </a:pPr>
            <a:r>
              <a:rPr lang="en-US" sz="1600" dirty="0" err="1">
                <a:solidFill>
                  <a:srgbClr val="000000"/>
                </a:solidFill>
                <a:latin typeface="Arial"/>
                <a:ea typeface="Calibri" panose="020F0502020204030204" pitchFamily="34" charset="0"/>
                <a:cs typeface="Arial"/>
              </a:rPr>
              <a:t>Telefono</a:t>
            </a:r>
            <a:r>
              <a:rPr lang="en-US" sz="1600" dirty="0">
                <a:solidFill>
                  <a:srgbClr val="000000"/>
                </a:solidFill>
                <a:latin typeface="Arial"/>
                <a:ea typeface="Calibri" panose="020F0502020204030204" pitchFamily="34" charset="0"/>
                <a:cs typeface="Arial"/>
              </a:rPr>
              <a:t>: 323-361-7698  </a:t>
            </a:r>
            <a:r>
              <a:rPr lang="en-US" sz="1600" dirty="0" err="1">
                <a:solidFill>
                  <a:srgbClr val="000000"/>
                </a:solidFill>
                <a:latin typeface="Arial"/>
                <a:ea typeface="Calibri" panose="020F0502020204030204" pitchFamily="34" charset="0"/>
                <a:cs typeface="Arial"/>
              </a:rPr>
              <a:t>Correo</a:t>
            </a:r>
            <a:r>
              <a:rPr lang="en-US" sz="1600" dirty="0">
                <a:solidFill>
                  <a:srgbClr val="000000"/>
                </a:solidFill>
                <a:latin typeface="Arial"/>
                <a:ea typeface="Calibri" panose="020F0502020204030204" pitchFamily="34" charset="0"/>
                <a:cs typeface="Arial"/>
              </a:rPr>
              <a:t> </a:t>
            </a:r>
            <a:r>
              <a:rPr lang="en-US" sz="1600" dirty="0" err="1">
                <a:solidFill>
                  <a:srgbClr val="000000"/>
                </a:solidFill>
                <a:latin typeface="Arial"/>
                <a:ea typeface="Calibri" panose="020F0502020204030204" pitchFamily="34" charset="0"/>
                <a:cs typeface="Arial"/>
              </a:rPr>
              <a:t>Electronico</a:t>
            </a:r>
            <a:r>
              <a:rPr lang="en-US" sz="1600" dirty="0">
                <a:solidFill>
                  <a:srgbClr val="000000"/>
                </a:solidFill>
                <a:latin typeface="Arial"/>
                <a:ea typeface="Calibri" panose="020F0502020204030204" pitchFamily="34" charset="0"/>
                <a:cs typeface="Arial"/>
              </a:rPr>
              <a:t>: </a:t>
            </a:r>
            <a:r>
              <a:rPr lang="en-US" sz="1600" dirty="0">
                <a:solidFill>
                  <a:schemeClr val="tx2"/>
                </a:solidFill>
                <a:latin typeface="Arial"/>
                <a:ea typeface="Calibri" panose="020F0502020204030204" pitchFamily="34" charset="0"/>
                <a:cs typeface="Arial"/>
                <a:hlinkClick r:id="rId3">
                  <a:extLst>
                    <a:ext uri="{A12FA001-AC4F-418D-AE19-62706E023703}">
                      <ahyp:hlinkClr xmlns:ahyp="http://schemas.microsoft.com/office/drawing/2018/hyperlinkcolor" val="tx"/>
                    </a:ext>
                  </a:extLst>
                </a:hlinkClick>
              </a:rPr>
              <a:t>patientfamilyeducation@chla.usc.edu</a:t>
            </a:r>
            <a:r>
              <a:rPr lang="en-US" sz="1600" dirty="0">
                <a:solidFill>
                  <a:schemeClr val="tx2"/>
                </a:solidFill>
                <a:latin typeface="Arial"/>
                <a:ea typeface="Calibri" panose="020F0502020204030204" pitchFamily="34" charset="0"/>
                <a:cs typeface="Arial"/>
              </a:rPr>
              <a:t> </a:t>
            </a:r>
          </a:p>
        </p:txBody>
      </p:sp>
      <mc:AlternateContent xmlns:mc="http://schemas.openxmlformats.org/markup-compatibility/2006" xmlns:p14="http://schemas.microsoft.com/office/powerpoint/2010/main" xmlns:aink="http://schemas.microsoft.com/office/drawing/2016/ink">
        <mc:Choice Requires="p14 aink">
          <p:contentPart p14:bwMode="auto" r:id="rId4">
            <p14:nvContentPartPr>
              <p14:cNvPr id="13" name="Ink 12">
                <a:extLst>
                  <a:ext uri="{FF2B5EF4-FFF2-40B4-BE49-F238E27FC236}">
                    <a16:creationId xmlns:a16="http://schemas.microsoft.com/office/drawing/2014/main" id="{5D0D417D-2C4B-A574-74AB-2A329E572CC6}"/>
                  </a:ext>
                </a:extLst>
              </p14:cNvPr>
              <p14:cNvContentPartPr/>
              <p14:nvPr/>
            </p14:nvContentPartPr>
            <p14:xfrm>
              <a:off x="1661055" y="5911094"/>
              <a:ext cx="360" cy="360"/>
            </p14:xfrm>
          </p:contentPart>
        </mc:Choice>
        <mc:Fallback xmlns="">
          <p:pic>
            <p:nvPicPr>
              <p:cNvPr id="13" name="Ink 12">
                <a:extLst>
                  <a:ext uri="{FF2B5EF4-FFF2-40B4-BE49-F238E27FC236}">
                    <a16:creationId xmlns:a16="http://schemas.microsoft.com/office/drawing/2014/main" id="{5D0D417D-2C4B-A574-74AB-2A329E572CC6}"/>
                  </a:ext>
                </a:extLst>
              </p:cNvPr>
              <p:cNvPicPr/>
              <p:nvPr/>
            </p:nvPicPr>
            <p:blipFill>
              <a:blip r:embed="rId5"/>
              <a:stretch>
                <a:fillRect/>
              </a:stretch>
            </p:blipFill>
            <p:spPr>
              <a:xfrm>
                <a:off x="1643055" y="5803094"/>
                <a:ext cx="36000" cy="21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6">
            <p14:nvContentPartPr>
              <p14:cNvPr id="15" name="Ink 14">
                <a:extLst>
                  <a:ext uri="{FF2B5EF4-FFF2-40B4-BE49-F238E27FC236}">
                    <a16:creationId xmlns:a16="http://schemas.microsoft.com/office/drawing/2014/main" id="{711973D6-1CD0-D0D0-1099-199E257EEE02}"/>
                  </a:ext>
                </a:extLst>
              </p14:cNvPr>
              <p14:cNvContentPartPr/>
              <p14:nvPr/>
            </p14:nvContentPartPr>
            <p14:xfrm>
              <a:off x="2845815" y="2897174"/>
              <a:ext cx="360" cy="360"/>
            </p14:xfrm>
          </p:contentPart>
        </mc:Choice>
        <mc:Fallback xmlns="">
          <p:pic>
            <p:nvPicPr>
              <p:cNvPr id="15" name="Ink 14">
                <a:extLst>
                  <a:ext uri="{FF2B5EF4-FFF2-40B4-BE49-F238E27FC236}">
                    <a16:creationId xmlns:a16="http://schemas.microsoft.com/office/drawing/2014/main" id="{711973D6-1CD0-D0D0-1099-199E257EEE02}"/>
                  </a:ext>
                </a:extLst>
              </p:cNvPr>
              <p:cNvPicPr/>
              <p:nvPr/>
            </p:nvPicPr>
            <p:blipFill>
              <a:blip r:embed="rId7"/>
              <a:stretch>
                <a:fillRect/>
              </a:stretch>
            </p:blipFill>
            <p:spPr>
              <a:xfrm>
                <a:off x="2827815" y="2789174"/>
                <a:ext cx="36000" cy="216000"/>
              </a:xfrm>
              <a:prstGeom prst="rect">
                <a:avLst/>
              </a:prstGeom>
            </p:spPr>
          </p:pic>
        </mc:Fallback>
      </mc:AlternateContent>
      <p:grpSp>
        <p:nvGrpSpPr>
          <p:cNvPr id="19" name="Group 18">
            <a:extLst>
              <a:ext uri="{FF2B5EF4-FFF2-40B4-BE49-F238E27FC236}">
                <a16:creationId xmlns:a16="http://schemas.microsoft.com/office/drawing/2014/main" id="{D715B4CC-17BA-71EA-DE81-1BC1DB99C9DD}"/>
              </a:ext>
            </a:extLst>
          </p:cNvPr>
          <p:cNvGrpSpPr/>
          <p:nvPr/>
        </p:nvGrpSpPr>
        <p:grpSpPr>
          <a:xfrm>
            <a:off x="2291775" y="3644174"/>
            <a:ext cx="77760" cy="52200"/>
            <a:chOff x="2291775" y="3644174"/>
            <a:chExt cx="77760" cy="52200"/>
          </a:xfrm>
        </p:grpSpPr>
        <mc:AlternateContent xmlns:mc="http://schemas.openxmlformats.org/markup-compatibility/2006" xmlns:p14="http://schemas.microsoft.com/office/powerpoint/2010/main" xmlns:aink="http://schemas.microsoft.com/office/drawing/2016/ink">
          <mc:Choice Requires="p14 aink">
            <p:contentPart p14:bwMode="auto" r:id="rId8">
              <p14:nvContentPartPr>
                <p14:cNvPr id="16" name="Ink 15">
                  <a:extLst>
                    <a:ext uri="{FF2B5EF4-FFF2-40B4-BE49-F238E27FC236}">
                      <a16:creationId xmlns:a16="http://schemas.microsoft.com/office/drawing/2014/main" id="{CEDFF67C-E748-384A-6D52-D53A405CC1AD}"/>
                    </a:ext>
                  </a:extLst>
                </p14:cNvPr>
                <p14:cNvContentPartPr/>
                <p14:nvPr/>
              </p14:nvContentPartPr>
              <p14:xfrm>
                <a:off x="2369175" y="3696014"/>
                <a:ext cx="360" cy="360"/>
              </p14:xfrm>
            </p:contentPart>
          </mc:Choice>
          <mc:Fallback xmlns="">
            <p:pic>
              <p:nvPicPr>
                <p:cNvPr id="16" name="Ink 15">
                  <a:extLst>
                    <a:ext uri="{FF2B5EF4-FFF2-40B4-BE49-F238E27FC236}">
                      <a16:creationId xmlns:a16="http://schemas.microsoft.com/office/drawing/2014/main" id="{CEDFF67C-E748-384A-6D52-D53A405CC1AD}"/>
                    </a:ext>
                  </a:extLst>
                </p:cNvPr>
                <p:cNvPicPr/>
                <p:nvPr/>
              </p:nvPicPr>
              <p:blipFill>
                <a:blip r:embed="rId9"/>
                <a:stretch>
                  <a:fillRect/>
                </a:stretch>
              </p:blipFill>
              <p:spPr>
                <a:xfrm>
                  <a:off x="2351175" y="3588014"/>
                  <a:ext cx="36000" cy="21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0">
              <p14:nvContentPartPr>
                <p14:cNvPr id="17" name="Ink 16">
                  <a:extLst>
                    <a:ext uri="{FF2B5EF4-FFF2-40B4-BE49-F238E27FC236}">
                      <a16:creationId xmlns:a16="http://schemas.microsoft.com/office/drawing/2014/main" id="{41F96C2C-F32D-30CF-8D8C-EFB9E3779C24}"/>
                    </a:ext>
                  </a:extLst>
                </p14:cNvPr>
                <p14:cNvContentPartPr/>
                <p14:nvPr/>
              </p14:nvContentPartPr>
              <p14:xfrm>
                <a:off x="2291775" y="3644174"/>
                <a:ext cx="360" cy="360"/>
              </p14:xfrm>
            </p:contentPart>
          </mc:Choice>
          <mc:Fallback xmlns="">
            <p:pic>
              <p:nvPicPr>
                <p:cNvPr id="17" name="Ink 16">
                  <a:extLst>
                    <a:ext uri="{FF2B5EF4-FFF2-40B4-BE49-F238E27FC236}">
                      <a16:creationId xmlns:a16="http://schemas.microsoft.com/office/drawing/2014/main" id="{41F96C2C-F32D-30CF-8D8C-EFB9E3779C24}"/>
                    </a:ext>
                  </a:extLst>
                </p:cNvPr>
                <p:cNvPicPr/>
                <p:nvPr/>
              </p:nvPicPr>
              <p:blipFill>
                <a:blip r:embed="rId11"/>
                <a:stretch>
                  <a:fillRect/>
                </a:stretch>
              </p:blipFill>
              <p:spPr>
                <a:xfrm>
                  <a:off x="2273775" y="3536174"/>
                  <a:ext cx="36000" cy="216000"/>
                </a:xfrm>
                <a:prstGeom prst="rect">
                  <a:avLst/>
                </a:prstGeom>
              </p:spPr>
            </p:pic>
          </mc:Fallback>
        </mc:AlternateContent>
      </p:grpSp>
      <mc:AlternateContent xmlns:mc="http://schemas.openxmlformats.org/markup-compatibility/2006" xmlns:p14="http://schemas.microsoft.com/office/powerpoint/2010/main" xmlns:aink="http://schemas.microsoft.com/office/drawing/2016/ink">
        <mc:Choice Requires="p14 aink">
          <p:contentPart p14:bwMode="auto" r:id="rId12">
            <p14:nvContentPartPr>
              <p14:cNvPr id="18" name="Ink 17">
                <a:extLst>
                  <a:ext uri="{FF2B5EF4-FFF2-40B4-BE49-F238E27FC236}">
                    <a16:creationId xmlns:a16="http://schemas.microsoft.com/office/drawing/2014/main" id="{C4048EC9-8F06-DEA4-2818-2D46FA8402A6}"/>
                  </a:ext>
                </a:extLst>
              </p14:cNvPr>
              <p14:cNvContentPartPr/>
              <p14:nvPr/>
            </p14:nvContentPartPr>
            <p14:xfrm>
              <a:off x="1545135" y="3670094"/>
              <a:ext cx="360" cy="360"/>
            </p14:xfrm>
          </p:contentPart>
        </mc:Choice>
        <mc:Fallback xmlns="">
          <p:pic>
            <p:nvPicPr>
              <p:cNvPr id="18" name="Ink 17">
                <a:extLst>
                  <a:ext uri="{FF2B5EF4-FFF2-40B4-BE49-F238E27FC236}">
                    <a16:creationId xmlns:a16="http://schemas.microsoft.com/office/drawing/2014/main" id="{C4048EC9-8F06-DEA4-2818-2D46FA8402A6}"/>
                  </a:ext>
                </a:extLst>
              </p:cNvPr>
              <p:cNvPicPr/>
              <p:nvPr/>
            </p:nvPicPr>
            <p:blipFill>
              <a:blip r:embed="rId13"/>
              <a:stretch>
                <a:fillRect/>
              </a:stretch>
            </p:blipFill>
            <p:spPr>
              <a:xfrm>
                <a:off x="1527135" y="3562094"/>
                <a:ext cx="36000" cy="21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4">
            <p14:nvContentPartPr>
              <p14:cNvPr id="20" name="Ink 19">
                <a:extLst>
                  <a:ext uri="{FF2B5EF4-FFF2-40B4-BE49-F238E27FC236}">
                    <a16:creationId xmlns:a16="http://schemas.microsoft.com/office/drawing/2014/main" id="{56EDEF28-52E1-5F63-ED45-0310BDE8206F}"/>
                  </a:ext>
                </a:extLst>
              </p14:cNvPr>
              <p14:cNvContentPartPr/>
              <p14:nvPr/>
            </p14:nvContentPartPr>
            <p14:xfrm>
              <a:off x="1339215" y="3451214"/>
              <a:ext cx="360" cy="360"/>
            </p14:xfrm>
          </p:contentPart>
        </mc:Choice>
        <mc:Fallback xmlns="">
          <p:pic>
            <p:nvPicPr>
              <p:cNvPr id="20" name="Ink 19">
                <a:extLst>
                  <a:ext uri="{FF2B5EF4-FFF2-40B4-BE49-F238E27FC236}">
                    <a16:creationId xmlns:a16="http://schemas.microsoft.com/office/drawing/2014/main" id="{56EDEF28-52E1-5F63-ED45-0310BDE8206F}"/>
                  </a:ext>
                </a:extLst>
              </p:cNvPr>
              <p:cNvPicPr/>
              <p:nvPr/>
            </p:nvPicPr>
            <p:blipFill>
              <a:blip r:embed="rId15"/>
              <a:stretch>
                <a:fillRect/>
              </a:stretch>
            </p:blipFill>
            <p:spPr>
              <a:xfrm>
                <a:off x="1321215" y="3343214"/>
                <a:ext cx="36000" cy="21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6">
            <p14:nvContentPartPr>
              <p14:cNvPr id="21" name="Ink 20">
                <a:extLst>
                  <a:ext uri="{FF2B5EF4-FFF2-40B4-BE49-F238E27FC236}">
                    <a16:creationId xmlns:a16="http://schemas.microsoft.com/office/drawing/2014/main" id="{36C280EC-CF56-053C-6DD1-3DAEDB4094FD}"/>
                  </a:ext>
                </a:extLst>
              </p14:cNvPr>
              <p14:cNvContentPartPr/>
              <p14:nvPr/>
            </p14:nvContentPartPr>
            <p14:xfrm>
              <a:off x="1609215" y="3077894"/>
              <a:ext cx="360" cy="360"/>
            </p14:xfrm>
          </p:contentPart>
        </mc:Choice>
        <mc:Fallback xmlns="">
          <p:pic>
            <p:nvPicPr>
              <p:cNvPr id="21" name="Ink 20">
                <a:extLst>
                  <a:ext uri="{FF2B5EF4-FFF2-40B4-BE49-F238E27FC236}">
                    <a16:creationId xmlns:a16="http://schemas.microsoft.com/office/drawing/2014/main" id="{36C280EC-CF56-053C-6DD1-3DAEDB4094FD}"/>
                  </a:ext>
                </a:extLst>
              </p:cNvPr>
              <p:cNvPicPr/>
              <p:nvPr/>
            </p:nvPicPr>
            <p:blipFill>
              <a:blip r:embed="rId17"/>
              <a:stretch>
                <a:fillRect/>
              </a:stretch>
            </p:blipFill>
            <p:spPr>
              <a:xfrm>
                <a:off x="1591215" y="2969894"/>
                <a:ext cx="36000" cy="21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8">
            <p14:nvContentPartPr>
              <p14:cNvPr id="22" name="Ink 21">
                <a:extLst>
                  <a:ext uri="{FF2B5EF4-FFF2-40B4-BE49-F238E27FC236}">
                    <a16:creationId xmlns:a16="http://schemas.microsoft.com/office/drawing/2014/main" id="{621B8392-27A0-3EDA-9069-F1D5CE64DBEC}"/>
                  </a:ext>
                </a:extLst>
              </p14:cNvPr>
              <p14:cNvContentPartPr/>
              <p14:nvPr/>
            </p14:nvContentPartPr>
            <p14:xfrm>
              <a:off x="2793975" y="1841294"/>
              <a:ext cx="360" cy="360"/>
            </p14:xfrm>
          </p:contentPart>
        </mc:Choice>
        <mc:Fallback xmlns="">
          <p:pic>
            <p:nvPicPr>
              <p:cNvPr id="22" name="Ink 21">
                <a:extLst>
                  <a:ext uri="{FF2B5EF4-FFF2-40B4-BE49-F238E27FC236}">
                    <a16:creationId xmlns:a16="http://schemas.microsoft.com/office/drawing/2014/main" id="{621B8392-27A0-3EDA-9069-F1D5CE64DBEC}"/>
                  </a:ext>
                </a:extLst>
              </p:cNvPr>
              <p:cNvPicPr/>
              <p:nvPr/>
            </p:nvPicPr>
            <p:blipFill>
              <a:blip r:embed="rId19"/>
              <a:stretch>
                <a:fillRect/>
              </a:stretch>
            </p:blipFill>
            <p:spPr>
              <a:xfrm>
                <a:off x="2775975" y="1733294"/>
                <a:ext cx="36000" cy="216000"/>
              </a:xfrm>
              <a:prstGeom prst="rect">
                <a:avLst/>
              </a:prstGeom>
            </p:spPr>
          </p:pic>
        </mc:Fallback>
      </mc:AlternateContent>
      <p:sp>
        <p:nvSpPr>
          <p:cNvPr id="12" name="TextBox 11">
            <a:extLst>
              <a:ext uri="{FF2B5EF4-FFF2-40B4-BE49-F238E27FC236}">
                <a16:creationId xmlns:a16="http://schemas.microsoft.com/office/drawing/2014/main" id="{DC7BDEEA-FCCA-8877-A555-DC95CBE80E3A}"/>
              </a:ext>
            </a:extLst>
          </p:cNvPr>
          <p:cNvSpPr txBox="1"/>
          <p:nvPr/>
        </p:nvSpPr>
        <p:spPr>
          <a:xfrm>
            <a:off x="3975163" y="4434207"/>
            <a:ext cx="3217450" cy="3308598"/>
          </a:xfrm>
          <a:prstGeom prst="rect">
            <a:avLst/>
          </a:prstGeom>
          <a:noFill/>
        </p:spPr>
        <p:txBody>
          <a:bodyPr wrap="square" lIns="91440" tIns="45720" rIns="91440" bIns="45720" rtlCol="0" anchor="t">
            <a:spAutoFit/>
          </a:bodyPr>
          <a:lstStyle/>
          <a:p>
            <a:pPr algn="ctr"/>
            <a:r>
              <a:rPr lang="en-US" sz="1700" dirty="0" err="1">
                <a:latin typeface="Arial"/>
                <a:ea typeface="+mn-lt"/>
                <a:cs typeface="Arial"/>
              </a:rPr>
              <a:t>Puede</a:t>
            </a:r>
            <a:r>
              <a:rPr lang="en-US" sz="1700" dirty="0">
                <a:latin typeface="Arial"/>
                <a:ea typeface="+mn-lt"/>
                <a:cs typeface="Arial"/>
              </a:rPr>
              <a:t> </a:t>
            </a:r>
            <a:r>
              <a:rPr lang="en-US" sz="1700" dirty="0" err="1">
                <a:latin typeface="Arial"/>
                <a:ea typeface="+mn-lt"/>
                <a:cs typeface="Arial"/>
              </a:rPr>
              <a:t>asistir</a:t>
            </a:r>
            <a:r>
              <a:rPr lang="en-US" sz="1700" dirty="0">
                <a:latin typeface="Arial"/>
                <a:ea typeface="+mn-lt"/>
                <a:cs typeface="Arial"/>
              </a:rPr>
              <a:t> </a:t>
            </a:r>
            <a:r>
              <a:rPr lang="en-US" sz="1700" dirty="0" err="1">
                <a:latin typeface="Arial"/>
                <a:ea typeface="+mn-lt"/>
                <a:cs typeface="Arial"/>
              </a:rPr>
              <a:t>en</a:t>
            </a:r>
            <a:r>
              <a:rPr lang="en-US" sz="1700" dirty="0">
                <a:latin typeface="Arial"/>
                <a:ea typeface="+mn-lt"/>
                <a:cs typeface="Arial"/>
              </a:rPr>
              <a:t> persona o </a:t>
            </a:r>
            <a:endParaRPr lang="en-US" sz="1700" dirty="0">
              <a:latin typeface="Arial" panose="020B0604020202020204" pitchFamily="34" charset="0"/>
              <a:ea typeface="+mn-lt"/>
              <a:cs typeface="Arial" panose="020B0604020202020204" pitchFamily="34" charset="0"/>
            </a:endParaRPr>
          </a:p>
          <a:p>
            <a:pPr algn="ctr"/>
            <a:r>
              <a:rPr lang="en-US" sz="1700" dirty="0" err="1">
                <a:latin typeface="Arial"/>
                <a:ea typeface="+mn-lt"/>
                <a:cs typeface="Arial"/>
              </a:rPr>
              <a:t>conectarse</a:t>
            </a:r>
            <a:r>
              <a:rPr lang="en-US" sz="1700" dirty="0">
                <a:latin typeface="Arial"/>
                <a:ea typeface="+mn-lt"/>
                <a:cs typeface="Arial"/>
              </a:rPr>
              <a:t> </a:t>
            </a:r>
            <a:r>
              <a:rPr lang="en-US" sz="1700" dirty="0" err="1">
                <a:latin typeface="Arial"/>
                <a:ea typeface="+mn-lt"/>
                <a:cs typeface="Arial"/>
              </a:rPr>
              <a:t>virtualmente</a:t>
            </a:r>
            <a:r>
              <a:rPr lang="en-US" sz="1700" dirty="0">
                <a:latin typeface="Arial"/>
                <a:ea typeface="+mn-lt"/>
                <a:cs typeface="Arial"/>
              </a:rPr>
              <a:t>. </a:t>
            </a:r>
            <a:endParaRPr lang="en-US" sz="1700" dirty="0">
              <a:latin typeface="Arial"/>
              <a:cs typeface="Arial"/>
            </a:endParaRPr>
          </a:p>
          <a:p>
            <a:pPr algn="ctr"/>
            <a:endParaRPr lang="nn-NO" sz="1700" dirty="0">
              <a:latin typeface="Arial"/>
              <a:ea typeface="+mn-lt"/>
              <a:cs typeface="Arial"/>
            </a:endParaRPr>
          </a:p>
          <a:p>
            <a:pPr algn="ctr"/>
            <a:r>
              <a:rPr lang="nn-NO" sz="1700" dirty="0">
                <a:latin typeface="Arial"/>
                <a:ea typeface="+mn-lt"/>
                <a:cs typeface="Arial"/>
              </a:rPr>
              <a:t>4650 Sunset Boulevard</a:t>
            </a:r>
          </a:p>
          <a:p>
            <a:pPr algn="ctr"/>
            <a:r>
              <a:rPr lang="nn-NO" sz="1700" dirty="0">
                <a:latin typeface="Arial"/>
                <a:ea typeface="+mn-lt"/>
                <a:cs typeface="Arial"/>
              </a:rPr>
              <a:t> Los Angeles, CA 90027 </a:t>
            </a:r>
          </a:p>
          <a:p>
            <a:pPr algn="ctr"/>
            <a:r>
              <a:rPr lang="en-US" sz="1700" dirty="0">
                <a:latin typeface="Arial"/>
                <a:ea typeface="+mn-lt"/>
                <a:cs typeface="Arial"/>
              </a:rPr>
              <a:t>Sala: Dale Melbourne Herklotz</a:t>
            </a:r>
          </a:p>
          <a:p>
            <a:pPr algn="ctr"/>
            <a:endParaRPr lang="en-US" sz="1700" dirty="0">
              <a:latin typeface="Arial" panose="020B0604020202020204" pitchFamily="34" charset="0"/>
              <a:ea typeface="+mn-lt"/>
              <a:cs typeface="Arial" panose="020B0604020202020204" pitchFamily="34" charset="0"/>
            </a:endParaRPr>
          </a:p>
          <a:p>
            <a:pPr algn="ctr"/>
            <a:r>
              <a:rPr lang="en-US" sz="1700" b="1" dirty="0">
                <a:latin typeface="Arial"/>
                <a:ea typeface="+mn-lt"/>
                <a:cs typeface="Arial"/>
              </a:rPr>
              <a:t>26 de </a:t>
            </a:r>
            <a:r>
              <a:rPr lang="en-US" sz="1700" b="1" dirty="0" err="1">
                <a:latin typeface="Arial"/>
                <a:ea typeface="+mn-lt"/>
                <a:cs typeface="Arial"/>
              </a:rPr>
              <a:t>enero</a:t>
            </a:r>
            <a:r>
              <a:rPr lang="en-US" sz="1700" b="1" dirty="0">
                <a:latin typeface="Arial"/>
                <a:ea typeface="+mn-lt"/>
                <a:cs typeface="Arial"/>
              </a:rPr>
              <a:t> de 2024</a:t>
            </a:r>
          </a:p>
          <a:p>
            <a:pPr algn="ctr"/>
            <a:r>
              <a:rPr lang="en-US" sz="1700" b="1" dirty="0">
                <a:latin typeface="Arial" panose="020B0604020202020204" pitchFamily="34" charset="0"/>
                <a:ea typeface="+mn-lt"/>
                <a:cs typeface="Arial" panose="020B0604020202020204" pitchFamily="34" charset="0"/>
              </a:rPr>
              <a:t>de 6 p.m.- 8 p.m. </a:t>
            </a:r>
          </a:p>
          <a:p>
            <a:endParaRPr lang="en-US" sz="1400" dirty="0">
              <a:latin typeface="Arial" panose="020B0604020202020204" pitchFamily="34" charset="0"/>
              <a:ea typeface="+mn-lt"/>
              <a:cs typeface="Arial" panose="020B0604020202020204" pitchFamily="34" charset="0"/>
            </a:endParaRPr>
          </a:p>
          <a:p>
            <a:endParaRPr lang="en-US" sz="1400" dirty="0">
              <a:latin typeface="Arial"/>
              <a:cs typeface="Arial"/>
            </a:endParaRPr>
          </a:p>
          <a:p>
            <a:endParaRPr lang="en-US" sz="1400" dirty="0">
              <a:latin typeface="Arial"/>
              <a:cs typeface="Arial"/>
            </a:endParaRPr>
          </a:p>
          <a:p>
            <a:endParaRPr lang="en-US" sz="1400" dirty="0">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EDF5018D-BC28-70AD-E7B2-3268D014A891}"/>
              </a:ext>
            </a:extLst>
          </p:cNvPr>
          <p:cNvSpPr txBox="1"/>
          <p:nvPr/>
        </p:nvSpPr>
        <p:spPr>
          <a:xfrm>
            <a:off x="296315" y="4602693"/>
            <a:ext cx="3395410" cy="2600712"/>
          </a:xfrm>
          <a:prstGeom prst="rect">
            <a:avLst/>
          </a:prstGeom>
          <a:noFill/>
        </p:spPr>
        <p:txBody>
          <a:bodyPr wrap="square" lIns="91440" tIns="45720" rIns="91440" bIns="45720" rtlCol="0" anchor="t">
            <a:spAutoFit/>
          </a:bodyPr>
          <a:lstStyle/>
          <a:p>
            <a:pPr algn="ctr"/>
            <a:r>
              <a:rPr lang="es-ES" sz="1700" dirty="0">
                <a:latin typeface="Arial"/>
                <a:cs typeface="Arial"/>
              </a:rPr>
              <a:t>En este taller en español educativo, aprenda sobre: apoyo emocional y social, desafíos escolares, barreras lingüísticas y mucho más. </a:t>
            </a:r>
          </a:p>
          <a:p>
            <a:pPr marL="285750" indent="-285750" algn="ctr">
              <a:buFontTx/>
              <a:buChar char="-"/>
            </a:pPr>
            <a:endParaRPr lang="es-ES" sz="1700" dirty="0">
              <a:latin typeface="Arial"/>
              <a:cs typeface="Arial"/>
            </a:endParaRPr>
          </a:p>
          <a:p>
            <a:pPr algn="ctr"/>
            <a:r>
              <a:rPr lang="es-ES" sz="1700" dirty="0">
                <a:latin typeface="Arial"/>
                <a:cs typeface="Arial"/>
              </a:rPr>
              <a:t>Presentado por los consejos del Hospital Infantil de Los Ángeles</a:t>
            </a:r>
            <a:r>
              <a:rPr lang="es-ES" sz="1600" dirty="0">
                <a:latin typeface="Arial"/>
                <a:cs typeface="Arial"/>
              </a:rPr>
              <a:t>.</a:t>
            </a:r>
          </a:p>
          <a:p>
            <a:pPr algn="ctr"/>
            <a:endParaRPr lang="es-ES" sz="1400" dirty="0">
              <a:latin typeface="Arial"/>
              <a:cs typeface="Arial"/>
            </a:endParaRPr>
          </a:p>
          <a:p>
            <a:pPr algn="ctr"/>
            <a:endParaRPr lang="en-US" sz="1300" dirty="0">
              <a:latin typeface="Arial"/>
              <a:cs typeface="Arial"/>
            </a:endParaRPr>
          </a:p>
        </p:txBody>
      </p:sp>
      <p:sp>
        <p:nvSpPr>
          <p:cNvPr id="10" name="Rectangle 9">
            <a:extLst>
              <a:ext uri="{FF2B5EF4-FFF2-40B4-BE49-F238E27FC236}">
                <a16:creationId xmlns:a16="http://schemas.microsoft.com/office/drawing/2014/main" id="{8CAA9268-ED33-3221-7296-8F257F2789B7}"/>
              </a:ext>
            </a:extLst>
          </p:cNvPr>
          <p:cNvSpPr/>
          <p:nvPr/>
        </p:nvSpPr>
        <p:spPr>
          <a:xfrm>
            <a:off x="230259" y="1855212"/>
            <a:ext cx="1640135" cy="1773936"/>
          </a:xfrm>
          <a:prstGeom prst="rect">
            <a:avLst/>
          </a:prstGeom>
          <a:solidFill>
            <a:srgbClr val="57B14A"/>
          </a:solidFill>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n-US"/>
          </a:p>
        </p:txBody>
      </p:sp>
      <p:sp>
        <p:nvSpPr>
          <p:cNvPr id="11" name="Rectangle 10">
            <a:extLst>
              <a:ext uri="{FF2B5EF4-FFF2-40B4-BE49-F238E27FC236}">
                <a16:creationId xmlns:a16="http://schemas.microsoft.com/office/drawing/2014/main" id="{AB6D0E13-6F0B-C4B5-612C-838BD042DE65}"/>
              </a:ext>
            </a:extLst>
          </p:cNvPr>
          <p:cNvSpPr/>
          <p:nvPr/>
        </p:nvSpPr>
        <p:spPr>
          <a:xfrm>
            <a:off x="2132965" y="1855515"/>
            <a:ext cx="1636776" cy="1773331"/>
          </a:xfrm>
          <a:prstGeom prst="rect">
            <a:avLst/>
          </a:prstGeom>
          <a:solidFill>
            <a:srgbClr val="00A9DA"/>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B91CB765-78F4-4757-5072-B2DCCDBA6857}"/>
              </a:ext>
            </a:extLst>
          </p:cNvPr>
          <p:cNvSpPr/>
          <p:nvPr/>
        </p:nvSpPr>
        <p:spPr>
          <a:xfrm>
            <a:off x="4017549" y="1855212"/>
            <a:ext cx="1636776" cy="1773936"/>
          </a:xfrm>
          <a:prstGeom prst="rect">
            <a:avLst/>
          </a:prstGeom>
          <a:solidFill>
            <a:srgbClr val="DA2E3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543CF779-DC40-54EC-EEF0-AEE62287A534}"/>
              </a:ext>
            </a:extLst>
          </p:cNvPr>
          <p:cNvSpPr txBox="1"/>
          <p:nvPr/>
        </p:nvSpPr>
        <p:spPr>
          <a:xfrm>
            <a:off x="117332" y="3706196"/>
            <a:ext cx="1865991"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a:latin typeface="Arial"/>
                <a:cs typeface="Calibri"/>
              </a:rPr>
              <a:t>Rosalba De Leon </a:t>
            </a:r>
            <a:endParaRPr lang="en-US" sz="1400">
              <a:latin typeface="Arial"/>
              <a:cs typeface="Arial"/>
            </a:endParaRPr>
          </a:p>
          <a:p>
            <a:pPr algn="ctr"/>
            <a:r>
              <a:rPr lang="en-US" sz="1400">
                <a:latin typeface="Arial"/>
                <a:cs typeface="Calibri"/>
              </a:rPr>
              <a:t>(</a:t>
            </a:r>
            <a:r>
              <a:rPr lang="en-US" sz="1400" err="1">
                <a:latin typeface="Arial"/>
                <a:cs typeface="Calibri"/>
              </a:rPr>
              <a:t>Presentadora</a:t>
            </a:r>
            <a:r>
              <a:rPr lang="en-US" sz="1400">
                <a:latin typeface="Arial"/>
                <a:cs typeface="Calibri"/>
              </a:rPr>
              <a:t>)</a:t>
            </a:r>
          </a:p>
        </p:txBody>
      </p:sp>
      <p:sp>
        <p:nvSpPr>
          <p:cNvPr id="6" name="TextBox 5">
            <a:extLst>
              <a:ext uri="{FF2B5EF4-FFF2-40B4-BE49-F238E27FC236}">
                <a16:creationId xmlns:a16="http://schemas.microsoft.com/office/drawing/2014/main" id="{B306CBD4-6E90-A5F2-79C1-6C4C2CB94EFF}"/>
              </a:ext>
            </a:extLst>
          </p:cNvPr>
          <p:cNvSpPr txBox="1"/>
          <p:nvPr/>
        </p:nvSpPr>
        <p:spPr>
          <a:xfrm>
            <a:off x="2083842" y="3739679"/>
            <a:ext cx="164227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a:latin typeface="Arial"/>
                <a:cs typeface="Calibri"/>
              </a:rPr>
              <a:t>Martin Bautista </a:t>
            </a:r>
            <a:endParaRPr lang="en-US" sz="1400">
              <a:cs typeface="Calibri"/>
            </a:endParaRPr>
          </a:p>
          <a:p>
            <a:pPr algn="ctr"/>
            <a:r>
              <a:rPr lang="en-US" sz="1400">
                <a:latin typeface="Arial"/>
                <a:cs typeface="Calibri"/>
              </a:rPr>
              <a:t>(</a:t>
            </a:r>
            <a:r>
              <a:rPr lang="en-US" sz="1400" err="1">
                <a:latin typeface="Arial"/>
                <a:cs typeface="Calibri"/>
              </a:rPr>
              <a:t>Presentador</a:t>
            </a:r>
            <a:r>
              <a:rPr lang="en-US" sz="1400">
                <a:latin typeface="Arial"/>
                <a:cs typeface="Calibri"/>
              </a:rPr>
              <a:t>)</a:t>
            </a:r>
            <a:endParaRPr lang="en-US" sz="1400"/>
          </a:p>
        </p:txBody>
      </p:sp>
      <p:sp>
        <p:nvSpPr>
          <p:cNvPr id="7" name="TextBox 6">
            <a:extLst>
              <a:ext uri="{FF2B5EF4-FFF2-40B4-BE49-F238E27FC236}">
                <a16:creationId xmlns:a16="http://schemas.microsoft.com/office/drawing/2014/main" id="{17A60099-DC8D-B079-AE11-98A1FC1EAF51}"/>
              </a:ext>
            </a:extLst>
          </p:cNvPr>
          <p:cNvSpPr txBox="1"/>
          <p:nvPr/>
        </p:nvSpPr>
        <p:spPr>
          <a:xfrm>
            <a:off x="5897823" y="3713440"/>
            <a:ext cx="1647499"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err="1">
                <a:latin typeface="Arial"/>
                <a:cs typeface="Calibri"/>
              </a:rPr>
              <a:t>Lucya</a:t>
            </a:r>
            <a:r>
              <a:rPr lang="en-US" sz="1400">
                <a:latin typeface="Arial"/>
                <a:cs typeface="Calibri"/>
              </a:rPr>
              <a:t> Gutierrez</a:t>
            </a:r>
          </a:p>
          <a:p>
            <a:pPr algn="ctr"/>
            <a:r>
              <a:rPr lang="en-US" sz="1400">
                <a:latin typeface="Arial"/>
                <a:cs typeface="Calibri"/>
              </a:rPr>
              <a:t>(</a:t>
            </a:r>
            <a:r>
              <a:rPr lang="en-US" sz="1400" err="1">
                <a:latin typeface="Arial"/>
                <a:cs typeface="Calibri"/>
              </a:rPr>
              <a:t>Presentadora</a:t>
            </a:r>
            <a:r>
              <a:rPr lang="en-US" sz="1400">
                <a:latin typeface="Arial"/>
                <a:cs typeface="Calibri"/>
              </a:rPr>
              <a:t>)</a:t>
            </a:r>
          </a:p>
        </p:txBody>
      </p:sp>
      <p:sp>
        <p:nvSpPr>
          <p:cNvPr id="8" name="Rectangle 7">
            <a:extLst>
              <a:ext uri="{FF2B5EF4-FFF2-40B4-BE49-F238E27FC236}">
                <a16:creationId xmlns:a16="http://schemas.microsoft.com/office/drawing/2014/main" id="{7C3D2DAE-1E95-2BFA-BABB-12742E4BF9B8}"/>
              </a:ext>
            </a:extLst>
          </p:cNvPr>
          <p:cNvSpPr/>
          <p:nvPr/>
        </p:nvSpPr>
        <p:spPr>
          <a:xfrm>
            <a:off x="5862534" y="1855212"/>
            <a:ext cx="1640135" cy="1773936"/>
          </a:xfrm>
          <a:prstGeom prst="rect">
            <a:avLst/>
          </a:prstGeom>
          <a:solidFill>
            <a:srgbClr val="57B14A"/>
          </a:solidFill>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n-US"/>
          </a:p>
        </p:txBody>
      </p:sp>
      <p:sp>
        <p:nvSpPr>
          <p:cNvPr id="9" name="TextBox 8">
            <a:extLst>
              <a:ext uri="{FF2B5EF4-FFF2-40B4-BE49-F238E27FC236}">
                <a16:creationId xmlns:a16="http://schemas.microsoft.com/office/drawing/2014/main" id="{20AE2055-9497-75B4-75AF-ED72458F431D}"/>
              </a:ext>
            </a:extLst>
          </p:cNvPr>
          <p:cNvSpPr txBox="1"/>
          <p:nvPr/>
        </p:nvSpPr>
        <p:spPr>
          <a:xfrm>
            <a:off x="4006566" y="3715133"/>
            <a:ext cx="164227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a:latin typeface="Arial"/>
                <a:cs typeface="Calibri"/>
              </a:rPr>
              <a:t>Maria Rivera</a:t>
            </a:r>
          </a:p>
          <a:p>
            <a:pPr algn="ctr"/>
            <a:r>
              <a:rPr lang="en-US" sz="1400">
                <a:latin typeface="Arial"/>
                <a:cs typeface="Calibri"/>
              </a:rPr>
              <a:t>(</a:t>
            </a:r>
            <a:r>
              <a:rPr lang="en-US" sz="1400" err="1">
                <a:latin typeface="Arial"/>
                <a:cs typeface="Calibri"/>
              </a:rPr>
              <a:t>Presentadora</a:t>
            </a:r>
            <a:r>
              <a:rPr lang="en-US" sz="1400">
                <a:latin typeface="Arial"/>
                <a:cs typeface="Calibri"/>
              </a:rPr>
              <a:t>)</a:t>
            </a:r>
            <a:endParaRPr lang="en-US" sz="1400"/>
          </a:p>
        </p:txBody>
      </p:sp>
      <p:sp>
        <p:nvSpPr>
          <p:cNvPr id="23" name="Text Placeholder 22">
            <a:extLst>
              <a:ext uri="{FF2B5EF4-FFF2-40B4-BE49-F238E27FC236}">
                <a16:creationId xmlns:a16="http://schemas.microsoft.com/office/drawing/2014/main" id="{CF5F0578-BA6B-ED42-A9EE-B957F5C71A42}"/>
              </a:ext>
            </a:extLst>
          </p:cNvPr>
          <p:cNvSpPr>
            <a:spLocks noGrp="1"/>
          </p:cNvSpPr>
          <p:nvPr>
            <p:ph type="body" sz="quarter" idx="15"/>
          </p:nvPr>
        </p:nvSpPr>
        <p:spPr>
          <a:xfrm>
            <a:off x="1629961" y="7006409"/>
            <a:ext cx="4406967" cy="846530"/>
          </a:xfrm>
        </p:spPr>
        <p:txBody>
          <a:bodyPr/>
          <a:lstStyle/>
          <a:p>
            <a:pPr algn="ctr"/>
            <a:r>
              <a:rPr lang="es-ES" sz="1800" dirty="0">
                <a:latin typeface="Arial"/>
                <a:cs typeface="Arial"/>
              </a:rPr>
              <a:t>¡Comida y premios de rifas para los que asistan en persona! El espacio es limitado.</a:t>
            </a:r>
          </a:p>
          <a:p>
            <a:pPr algn="ctr">
              <a:lnSpc>
                <a:spcPct val="200000"/>
              </a:lnSpc>
            </a:pPr>
            <a:r>
              <a:rPr lang="es-ES" dirty="0">
                <a:latin typeface="Arial"/>
                <a:cs typeface="Arial"/>
              </a:rPr>
              <a:t>Use el código QR para inscribirse:</a:t>
            </a:r>
            <a:endParaRPr lang="en-US" dirty="0">
              <a:latin typeface="Arial"/>
              <a:cs typeface="Arial"/>
            </a:endParaRPr>
          </a:p>
          <a:p>
            <a:endParaRPr lang="en-US" dirty="0"/>
          </a:p>
        </p:txBody>
      </p:sp>
      <p:pic>
        <p:nvPicPr>
          <p:cNvPr id="35" name="Picture 34" descr="A qr code with a butterfly&#10;&#10;Description automatically generated">
            <a:extLst>
              <a:ext uri="{FF2B5EF4-FFF2-40B4-BE49-F238E27FC236}">
                <a16:creationId xmlns:a16="http://schemas.microsoft.com/office/drawing/2014/main" id="{DDF24E0C-B682-9892-BF5E-EF7E7429177A}"/>
              </a:ext>
            </a:extLst>
          </p:cNvPr>
          <p:cNvPicPr>
            <a:picLocks noChangeAspect="1"/>
          </p:cNvPicPr>
          <p:nvPr/>
        </p:nvPicPr>
        <p:blipFill>
          <a:blip r:embed="rId20"/>
          <a:stretch>
            <a:fillRect/>
          </a:stretch>
        </p:blipFill>
        <p:spPr>
          <a:xfrm>
            <a:off x="2992809" y="7868322"/>
            <a:ext cx="1466614" cy="1466614"/>
          </a:xfrm>
          <a:prstGeom prst="rect">
            <a:avLst/>
          </a:prstGeom>
        </p:spPr>
      </p:pic>
      <p:pic>
        <p:nvPicPr>
          <p:cNvPr id="38" name="Picture 37">
            <a:extLst>
              <a:ext uri="{FF2B5EF4-FFF2-40B4-BE49-F238E27FC236}">
                <a16:creationId xmlns:a16="http://schemas.microsoft.com/office/drawing/2014/main" id="{59D045E3-B2DF-E0E3-3497-E6D50C1A35C8}"/>
              </a:ext>
            </a:extLst>
          </p:cNvPr>
          <p:cNvPicPr>
            <a:picLocks noChangeAspect="1"/>
          </p:cNvPicPr>
          <p:nvPr/>
        </p:nvPicPr>
        <p:blipFill>
          <a:blip r:embed="rId21"/>
          <a:stretch>
            <a:fillRect/>
          </a:stretch>
        </p:blipFill>
        <p:spPr>
          <a:xfrm>
            <a:off x="2311861" y="1969794"/>
            <a:ext cx="1278984" cy="1565018"/>
          </a:xfrm>
          <a:prstGeom prst="rect">
            <a:avLst/>
          </a:prstGeom>
        </p:spPr>
      </p:pic>
      <p:sp>
        <p:nvSpPr>
          <p:cNvPr id="39" name="TextBox 38">
            <a:extLst>
              <a:ext uri="{FF2B5EF4-FFF2-40B4-BE49-F238E27FC236}">
                <a16:creationId xmlns:a16="http://schemas.microsoft.com/office/drawing/2014/main" id="{D9A825A6-33EB-60C4-3686-5B8B4E91F52B}"/>
              </a:ext>
            </a:extLst>
          </p:cNvPr>
          <p:cNvSpPr txBox="1"/>
          <p:nvPr/>
        </p:nvSpPr>
        <p:spPr>
          <a:xfrm>
            <a:off x="308900" y="8105259"/>
            <a:ext cx="2332744" cy="523220"/>
          </a:xfrm>
          <a:prstGeom prst="rect">
            <a:avLst/>
          </a:prstGeom>
          <a:noFill/>
        </p:spPr>
        <p:txBody>
          <a:bodyPr wrap="square" rtlCol="0">
            <a:spAutoFit/>
          </a:bodyPr>
          <a:lstStyle/>
          <a:p>
            <a:pPr algn="ctr"/>
            <a:r>
              <a:rPr lang="en-US" sz="1400">
                <a:latin typeface="Arial" panose="020B0604020202020204" pitchFamily="34" charset="0"/>
                <a:cs typeface="Arial" panose="020B0604020202020204" pitchFamily="34" charset="0"/>
              </a:rPr>
              <a:t>¡</a:t>
            </a:r>
            <a:r>
              <a:rPr lang="en-US" sz="1400" err="1">
                <a:latin typeface="Arial" panose="020B0604020202020204" pitchFamily="34" charset="0"/>
                <a:cs typeface="Arial" panose="020B0604020202020204" pitchFamily="34" charset="0"/>
              </a:rPr>
              <a:t>Validación</a:t>
            </a:r>
            <a:r>
              <a:rPr lang="en-US" sz="1400">
                <a:latin typeface="Arial" panose="020B0604020202020204" pitchFamily="34" charset="0"/>
                <a:cs typeface="Arial" panose="020B0604020202020204" pitchFamily="34" charset="0"/>
              </a:rPr>
              <a:t> de parking </a:t>
            </a:r>
            <a:r>
              <a:rPr lang="en-US" sz="1400" err="1">
                <a:latin typeface="Arial" panose="020B0604020202020204" pitchFamily="34" charset="0"/>
                <a:cs typeface="Arial" panose="020B0604020202020204" pitchFamily="34" charset="0"/>
              </a:rPr>
              <a:t>incluido</a:t>
            </a:r>
            <a:r>
              <a:rPr lang="en-US" sz="1400">
                <a:latin typeface="Arial" panose="020B0604020202020204" pitchFamily="34" charset="0"/>
                <a:cs typeface="Arial" panose="020B0604020202020204" pitchFamily="34" charset="0"/>
              </a:rPr>
              <a:t>!</a:t>
            </a:r>
            <a:endParaRPr lang="es-ES_tradnl" sz="1400">
              <a:latin typeface="Arial" panose="020B0604020202020204" pitchFamily="34" charset="0"/>
              <a:cs typeface="Arial" panose="020B0604020202020204" pitchFamily="34" charset="0"/>
            </a:endParaRPr>
          </a:p>
        </p:txBody>
      </p:sp>
      <p:sp>
        <p:nvSpPr>
          <p:cNvPr id="40" name="TextBox 39">
            <a:extLst>
              <a:ext uri="{FF2B5EF4-FFF2-40B4-BE49-F238E27FC236}">
                <a16:creationId xmlns:a16="http://schemas.microsoft.com/office/drawing/2014/main" id="{3630EB40-1FAF-560C-C9C1-45ABF55AFB5A}"/>
              </a:ext>
            </a:extLst>
          </p:cNvPr>
          <p:cNvSpPr txBox="1"/>
          <p:nvPr/>
        </p:nvSpPr>
        <p:spPr>
          <a:xfrm>
            <a:off x="4731451" y="8083951"/>
            <a:ext cx="2332744" cy="738664"/>
          </a:xfrm>
          <a:prstGeom prst="rect">
            <a:avLst/>
          </a:prstGeom>
          <a:noFill/>
        </p:spPr>
        <p:txBody>
          <a:bodyPr wrap="square" rtlCol="0">
            <a:spAutoFit/>
          </a:bodyPr>
          <a:lstStyle/>
          <a:p>
            <a:pPr algn="ctr"/>
            <a:r>
              <a:rPr lang="es-ES" sz="1400">
                <a:latin typeface="Arial"/>
                <a:cs typeface="Arial"/>
              </a:rPr>
              <a:t>¡</a:t>
            </a:r>
            <a:r>
              <a:rPr lang="en-US" sz="1400" err="1">
                <a:latin typeface="Arial" panose="020B0604020202020204" pitchFamily="34" charset="0"/>
                <a:cs typeface="Arial" panose="020B0604020202020204" pitchFamily="34" charset="0"/>
              </a:rPr>
              <a:t>Actividades</a:t>
            </a:r>
            <a:r>
              <a:rPr lang="en-US" sz="1400">
                <a:latin typeface="Arial" panose="020B0604020202020204" pitchFamily="34" charset="0"/>
                <a:cs typeface="Arial" panose="020B0604020202020204" pitchFamily="34" charset="0"/>
              </a:rPr>
              <a:t> para </a:t>
            </a:r>
            <a:r>
              <a:rPr lang="en-US" sz="1400" err="1">
                <a:latin typeface="Arial" panose="020B0604020202020204" pitchFamily="34" charset="0"/>
                <a:cs typeface="Arial" panose="020B0604020202020204" pitchFamily="34" charset="0"/>
              </a:rPr>
              <a:t>los</a:t>
            </a:r>
            <a:r>
              <a:rPr lang="en-US" sz="1400">
                <a:latin typeface="Arial" panose="020B0604020202020204" pitchFamily="34" charset="0"/>
                <a:cs typeface="Arial" panose="020B0604020202020204" pitchFamily="34" charset="0"/>
              </a:rPr>
              <a:t> </a:t>
            </a:r>
            <a:r>
              <a:rPr lang="en-US" sz="1400" err="1">
                <a:latin typeface="Arial" panose="020B0604020202020204" pitchFamily="34" charset="0"/>
                <a:cs typeface="Arial" panose="020B0604020202020204" pitchFamily="34" charset="0"/>
              </a:rPr>
              <a:t>niños</a:t>
            </a:r>
            <a:r>
              <a:rPr lang="en-US" sz="1400">
                <a:latin typeface="Arial" panose="020B0604020202020204" pitchFamily="34" charset="0"/>
                <a:cs typeface="Arial" panose="020B0604020202020204" pitchFamily="34" charset="0"/>
              </a:rPr>
              <a:t> en </a:t>
            </a:r>
            <a:r>
              <a:rPr lang="en-US" sz="1400" err="1">
                <a:latin typeface="Arial" panose="020B0604020202020204" pitchFamily="34" charset="0"/>
                <a:cs typeface="Arial" panose="020B0604020202020204" pitchFamily="34" charset="0"/>
              </a:rPr>
              <a:t>el</a:t>
            </a:r>
            <a:r>
              <a:rPr lang="en-US" sz="1400">
                <a:latin typeface="Arial" panose="020B0604020202020204" pitchFamily="34" charset="0"/>
                <a:cs typeface="Arial" panose="020B0604020202020204" pitchFamily="34" charset="0"/>
              </a:rPr>
              <a:t> </a:t>
            </a:r>
            <a:r>
              <a:rPr lang="en-US" sz="1400" err="1">
                <a:latin typeface="Arial" panose="020B0604020202020204" pitchFamily="34" charset="0"/>
                <a:cs typeface="Arial" panose="020B0604020202020204" pitchFamily="34" charset="0"/>
              </a:rPr>
              <a:t>centro</a:t>
            </a:r>
            <a:r>
              <a:rPr lang="en-US" sz="1400">
                <a:latin typeface="Arial" panose="020B0604020202020204" pitchFamily="34" charset="0"/>
                <a:cs typeface="Arial" panose="020B0604020202020204" pitchFamily="34" charset="0"/>
              </a:rPr>
              <a:t> de </a:t>
            </a:r>
            <a:r>
              <a:rPr lang="en-US" sz="1400" err="1">
                <a:latin typeface="Arial" panose="020B0604020202020204" pitchFamily="34" charset="0"/>
                <a:cs typeface="Arial" panose="020B0604020202020204" pitchFamily="34" charset="0"/>
              </a:rPr>
              <a:t>recursos</a:t>
            </a:r>
            <a:r>
              <a:rPr lang="en-US" sz="1400">
                <a:latin typeface="Arial" panose="020B0604020202020204" pitchFamily="34" charset="0"/>
                <a:cs typeface="Arial" panose="020B0604020202020204" pitchFamily="34" charset="0"/>
              </a:rPr>
              <a:t> para la </a:t>
            </a:r>
            <a:r>
              <a:rPr lang="en-US" sz="1400" err="1">
                <a:latin typeface="Arial" panose="020B0604020202020204" pitchFamily="34" charset="0"/>
                <a:cs typeface="Arial" panose="020B0604020202020204" pitchFamily="34" charset="0"/>
              </a:rPr>
              <a:t>familia</a:t>
            </a:r>
            <a:r>
              <a:rPr lang="en-US" sz="1400">
                <a:latin typeface="Arial" panose="020B0604020202020204" pitchFamily="34" charset="0"/>
                <a:cs typeface="Arial" panose="020B0604020202020204" pitchFamily="34" charset="0"/>
              </a:rPr>
              <a:t>! </a:t>
            </a:r>
            <a:endParaRPr lang="es-ES_tradnl" sz="1400">
              <a:latin typeface="Arial" panose="020B0604020202020204" pitchFamily="34" charset="0"/>
              <a:cs typeface="Arial" panose="020B0604020202020204" pitchFamily="34" charset="0"/>
            </a:endParaRPr>
          </a:p>
        </p:txBody>
      </p:sp>
      <p:pic>
        <p:nvPicPr>
          <p:cNvPr id="46" name="Picture 45">
            <a:extLst>
              <a:ext uri="{FF2B5EF4-FFF2-40B4-BE49-F238E27FC236}">
                <a16:creationId xmlns:a16="http://schemas.microsoft.com/office/drawing/2014/main" id="{59D045E3-B2DF-E0E3-3497-E6D50C1A35C8}"/>
              </a:ext>
            </a:extLst>
          </p:cNvPr>
          <p:cNvPicPr>
            <a:picLocks noChangeAspect="1"/>
          </p:cNvPicPr>
          <p:nvPr/>
        </p:nvPicPr>
        <p:blipFill>
          <a:blip r:embed="rId22"/>
          <a:stretch>
            <a:fillRect/>
          </a:stretch>
        </p:blipFill>
        <p:spPr>
          <a:xfrm>
            <a:off x="4196445" y="1970981"/>
            <a:ext cx="1278984" cy="1562645"/>
          </a:xfrm>
          <a:prstGeom prst="rect">
            <a:avLst/>
          </a:prstGeom>
        </p:spPr>
      </p:pic>
      <p:pic>
        <p:nvPicPr>
          <p:cNvPr id="3" name="Picture 2">
            <a:extLst>
              <a:ext uri="{FF2B5EF4-FFF2-40B4-BE49-F238E27FC236}">
                <a16:creationId xmlns:a16="http://schemas.microsoft.com/office/drawing/2014/main" id="{4BE22027-85D6-A855-2262-1D49E967C614}"/>
              </a:ext>
            </a:extLst>
          </p:cNvPr>
          <p:cNvPicPr>
            <a:picLocks noChangeAspect="1"/>
          </p:cNvPicPr>
          <p:nvPr/>
        </p:nvPicPr>
        <p:blipFill>
          <a:blip r:embed="rId23"/>
          <a:stretch>
            <a:fillRect/>
          </a:stretch>
        </p:blipFill>
        <p:spPr>
          <a:xfrm>
            <a:off x="6042503" y="1962971"/>
            <a:ext cx="1313640" cy="1570655"/>
          </a:xfrm>
          <a:prstGeom prst="rect">
            <a:avLst/>
          </a:prstGeom>
        </p:spPr>
      </p:pic>
      <p:pic>
        <p:nvPicPr>
          <p:cNvPr id="5" name="Picture 4" descr="A person taking a selfie&#10;&#10;Description automatically generated">
            <a:extLst>
              <a:ext uri="{FF2B5EF4-FFF2-40B4-BE49-F238E27FC236}">
                <a16:creationId xmlns:a16="http://schemas.microsoft.com/office/drawing/2014/main" id="{F2244A5D-4047-B622-0DD5-921F3CE8BAFC}"/>
              </a:ext>
            </a:extLst>
          </p:cNvPr>
          <p:cNvPicPr>
            <a:picLocks noChangeAspect="1"/>
          </p:cNvPicPr>
          <p:nvPr/>
        </p:nvPicPr>
        <p:blipFill>
          <a:blip r:embed="rId24"/>
          <a:stretch>
            <a:fillRect/>
          </a:stretch>
        </p:blipFill>
        <p:spPr>
          <a:xfrm>
            <a:off x="365485" y="2001504"/>
            <a:ext cx="1385814" cy="1530275"/>
          </a:xfrm>
          <a:prstGeom prst="rect">
            <a:avLst/>
          </a:prstGeom>
        </p:spPr>
      </p:pic>
    </p:spTree>
    <p:extLst>
      <p:ext uri="{BB962C8B-B14F-4D97-AF65-F5344CB8AC3E}">
        <p14:creationId xmlns:p14="http://schemas.microsoft.com/office/powerpoint/2010/main" val="25572270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26ABE78-C56D-2B74-AE54-8B38C28E899D}"/>
              </a:ext>
            </a:extLst>
          </p:cNvPr>
          <p:cNvSpPr>
            <a:spLocks noGrp="1"/>
          </p:cNvSpPr>
          <p:nvPr>
            <p:ph type="sldNum" sz="quarter" idx="12"/>
          </p:nvPr>
        </p:nvSpPr>
        <p:spPr/>
        <p:txBody>
          <a:bodyPr/>
          <a:lstStyle/>
          <a:p>
            <a:fld id="{24114431-9870-D74D-AAFB-3CACD9A18B41}" type="slidenum">
              <a:rPr lang="en-US" smtClean="0"/>
              <a:pPr/>
              <a:t>2</a:t>
            </a:fld>
            <a:endParaRPr lang="en-US"/>
          </a:p>
        </p:txBody>
      </p:sp>
      <p:sp>
        <p:nvSpPr>
          <p:cNvPr id="6" name="Rectangle 5">
            <a:extLst>
              <a:ext uri="{FF2B5EF4-FFF2-40B4-BE49-F238E27FC236}">
                <a16:creationId xmlns:a16="http://schemas.microsoft.com/office/drawing/2014/main" id="{C8EDCC77-D44F-7DBA-9841-6CAD7CCFCFE0}"/>
              </a:ext>
            </a:extLst>
          </p:cNvPr>
          <p:cNvSpPr/>
          <p:nvPr/>
        </p:nvSpPr>
        <p:spPr>
          <a:xfrm>
            <a:off x="-16813" y="1594417"/>
            <a:ext cx="7758211" cy="7689154"/>
          </a:xfrm>
          <a:prstGeom prst="rect">
            <a:avLst/>
          </a:prstGeom>
          <a:solidFill>
            <a:srgbClr val="D5EB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73BCC4F9-7AC5-0171-E109-6B7945AC3609}"/>
              </a:ext>
            </a:extLst>
          </p:cNvPr>
          <p:cNvSpPr txBox="1"/>
          <p:nvPr/>
        </p:nvSpPr>
        <p:spPr>
          <a:xfrm>
            <a:off x="-17530" y="616836"/>
            <a:ext cx="7758928" cy="461665"/>
          </a:xfrm>
          <a:prstGeom prst="rect">
            <a:avLst/>
          </a:prstGeom>
          <a:noFill/>
        </p:spPr>
        <p:txBody>
          <a:bodyPr wrap="square" lIns="91440" tIns="45720" rIns="91440" bIns="45720" rtlCol="0" anchor="t">
            <a:spAutoFit/>
          </a:bodyPr>
          <a:lstStyle/>
          <a:p>
            <a:pPr algn="ctr"/>
            <a:r>
              <a:rPr lang="en-US" sz="2400" b="1" dirty="0">
                <a:solidFill>
                  <a:schemeClr val="tx2"/>
                </a:solidFill>
                <a:latin typeface="Arial" panose="020B0604020202020204" pitchFamily="34" charset="0"/>
                <a:ea typeface="+mn-lt"/>
                <a:cs typeface="Arial" panose="020B0604020202020204" pitchFamily="34" charset="0"/>
              </a:rPr>
              <a:t> </a:t>
            </a:r>
            <a:r>
              <a:rPr lang="en-US" sz="2400" b="1" dirty="0" err="1">
                <a:solidFill>
                  <a:schemeClr val="tx2"/>
                </a:solidFill>
                <a:latin typeface="Arial" panose="020B0604020202020204" pitchFamily="34" charset="0"/>
                <a:ea typeface="+mn-lt"/>
                <a:cs typeface="Arial" panose="020B0604020202020204" pitchFamily="34" charset="0"/>
              </a:rPr>
              <a:t>lnstrucciones</a:t>
            </a:r>
            <a:r>
              <a:rPr lang="en-US" sz="2400" b="1" dirty="0">
                <a:solidFill>
                  <a:schemeClr val="tx2"/>
                </a:solidFill>
                <a:latin typeface="Arial" panose="020B0604020202020204" pitchFamily="34" charset="0"/>
                <a:ea typeface="+mn-lt"/>
                <a:cs typeface="Arial" panose="020B0604020202020204" pitchFamily="34" charset="0"/>
              </a:rPr>
              <a:t> </a:t>
            </a:r>
            <a:r>
              <a:rPr lang="en-US" sz="2400" b="1" dirty="0" err="1">
                <a:solidFill>
                  <a:schemeClr val="tx2"/>
                </a:solidFill>
                <a:latin typeface="Arial" panose="020B0604020202020204" pitchFamily="34" charset="0"/>
                <a:ea typeface="+mn-lt"/>
                <a:cs typeface="Arial" panose="020B0604020202020204" pitchFamily="34" charset="0"/>
              </a:rPr>
              <a:t>sobre</a:t>
            </a:r>
            <a:r>
              <a:rPr lang="en-US" sz="2400" b="1" dirty="0">
                <a:solidFill>
                  <a:schemeClr val="tx2"/>
                </a:solidFill>
                <a:latin typeface="Arial" panose="020B0604020202020204" pitchFamily="34" charset="0"/>
                <a:ea typeface="+mn-lt"/>
                <a:cs typeface="Arial" panose="020B0604020202020204" pitchFamily="34" charset="0"/>
              </a:rPr>
              <a:t> </a:t>
            </a:r>
            <a:r>
              <a:rPr lang="en-US" sz="2400" b="1" dirty="0" err="1">
                <a:solidFill>
                  <a:schemeClr val="tx2"/>
                </a:solidFill>
                <a:latin typeface="Arial" panose="020B0604020202020204" pitchFamily="34" charset="0"/>
                <a:ea typeface="+mn-lt"/>
                <a:cs typeface="Arial" panose="020B0604020202020204" pitchFamily="34" charset="0"/>
              </a:rPr>
              <a:t>el</a:t>
            </a:r>
            <a:r>
              <a:rPr lang="en-US" sz="2400" b="1" dirty="0">
                <a:solidFill>
                  <a:schemeClr val="tx2"/>
                </a:solidFill>
                <a:latin typeface="Arial" panose="020B0604020202020204" pitchFamily="34" charset="0"/>
                <a:ea typeface="+mn-lt"/>
                <a:cs typeface="Arial" panose="020B0604020202020204" pitchFamily="34" charset="0"/>
              </a:rPr>
              <a:t> </a:t>
            </a:r>
            <a:r>
              <a:rPr lang="en-US" sz="2400" b="1" dirty="0" err="1">
                <a:solidFill>
                  <a:schemeClr val="tx2"/>
                </a:solidFill>
                <a:latin typeface="Arial" panose="020B0604020202020204" pitchFamily="34" charset="0"/>
                <a:ea typeface="+mn-lt"/>
                <a:cs typeface="Arial" panose="020B0604020202020204" pitchFamily="34" charset="0"/>
              </a:rPr>
              <a:t>código</a:t>
            </a:r>
            <a:r>
              <a:rPr lang="en-US" sz="2400" b="1" dirty="0">
                <a:solidFill>
                  <a:schemeClr val="tx2"/>
                </a:solidFill>
                <a:latin typeface="Arial" panose="020B0604020202020204" pitchFamily="34" charset="0"/>
                <a:ea typeface="+mn-lt"/>
                <a:cs typeface="Arial" panose="020B0604020202020204" pitchFamily="34" charset="0"/>
              </a:rPr>
              <a:t> QR</a:t>
            </a:r>
            <a:endParaRPr lang="en-US" sz="2400" b="1" dirty="0">
              <a:solidFill>
                <a:schemeClr val="tx2"/>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75A9D56D-E82A-DA83-67EE-8408F0FD12D0}"/>
              </a:ext>
            </a:extLst>
          </p:cNvPr>
          <p:cNvSpPr txBox="1"/>
          <p:nvPr/>
        </p:nvSpPr>
        <p:spPr>
          <a:xfrm>
            <a:off x="31003" y="4162743"/>
            <a:ext cx="7710396" cy="5186035"/>
          </a:xfrm>
          <a:prstGeom prst="rect">
            <a:avLst/>
          </a:prstGeom>
          <a:noFill/>
        </p:spPr>
        <p:txBody>
          <a:bodyPr wrap="square" lIns="91440" tIns="45720" rIns="91440" bIns="45720" rtlCol="0" anchor="t">
            <a:spAutoFit/>
          </a:bodyPr>
          <a:lstStyle/>
          <a:p>
            <a:pPr algn="ctr">
              <a:spcBef>
                <a:spcPts val="600"/>
              </a:spcBef>
              <a:spcAft>
                <a:spcPts val="600"/>
              </a:spcAft>
            </a:pPr>
            <a:endParaRPr lang="en-US" sz="2000" dirty="0">
              <a:solidFill>
                <a:schemeClr val="tx1"/>
              </a:solidFill>
              <a:effectLst/>
              <a:latin typeface="Arial" panose="020B0604020202020204" pitchFamily="34" charset="0"/>
              <a:ea typeface="Cambria" panose="02040503050406030204" pitchFamily="18" charset="0"/>
              <a:cs typeface="Arial" panose="020B0604020202020204" pitchFamily="34" charset="0"/>
            </a:endParaRPr>
          </a:p>
          <a:p>
            <a:pPr marL="342900" indent="-342900">
              <a:buFont typeface="+mj-lt"/>
              <a:buAutoNum type="arabicPeriod"/>
            </a:pPr>
            <a:r>
              <a:rPr lang="es-ES" sz="2000" dirty="0">
                <a:latin typeface="Arial"/>
                <a:cs typeface="Arial"/>
              </a:rPr>
              <a:t>Abre la cámara de tu teléfono y enfoca el código QR de la izquierda. </a:t>
            </a:r>
            <a:endParaRPr lang="es-ES" sz="2000" dirty="0">
              <a:latin typeface="Arial" panose="020B0604020202020204" pitchFamily="34" charset="0"/>
              <a:cs typeface="Arial" panose="020B0604020202020204" pitchFamily="34" charset="0"/>
            </a:endParaRPr>
          </a:p>
          <a:p>
            <a:pPr marL="342900" indent="-342900">
              <a:buFont typeface="+mj-lt"/>
              <a:buAutoNum type="arabicPeriod"/>
            </a:pPr>
            <a:endParaRPr lang="es-ES" sz="2000" dirty="0">
              <a:solidFill>
                <a:schemeClr val="tx1"/>
              </a:solidFill>
              <a:latin typeface="Arial" panose="020B0604020202020204" pitchFamily="34" charset="0"/>
              <a:cs typeface="Arial" panose="020B0604020202020204" pitchFamily="34" charset="0"/>
            </a:endParaRPr>
          </a:p>
          <a:p>
            <a:pPr marL="342900" indent="-342900">
              <a:buFont typeface="+mj-lt"/>
              <a:buAutoNum type="arabicPeriod"/>
            </a:pPr>
            <a:r>
              <a:rPr lang="es-ES" sz="2000" dirty="0">
                <a:latin typeface="Arial"/>
                <a:cs typeface="Arial"/>
              </a:rPr>
              <a:t>Aparecerá un enlace en la pantalla. </a:t>
            </a:r>
            <a:endParaRPr lang="es-ES" sz="2000" dirty="0">
              <a:latin typeface="Arial" panose="020B0604020202020204" pitchFamily="34" charset="0"/>
              <a:cs typeface="Arial" panose="020B0604020202020204" pitchFamily="34" charset="0"/>
            </a:endParaRPr>
          </a:p>
          <a:p>
            <a:pPr marL="342900" indent="-342900">
              <a:buFont typeface="+mj-lt"/>
              <a:buAutoNum type="arabicPeriod"/>
            </a:pPr>
            <a:endParaRPr lang="es-ES" sz="2000" dirty="0">
              <a:solidFill>
                <a:schemeClr val="tx1"/>
              </a:solidFill>
              <a:latin typeface="Arial" panose="020B0604020202020204" pitchFamily="34" charset="0"/>
              <a:cs typeface="Arial" panose="020B0604020202020204" pitchFamily="34" charset="0"/>
            </a:endParaRPr>
          </a:p>
          <a:p>
            <a:pPr marL="342900" indent="-342900">
              <a:buFont typeface="+mj-lt"/>
              <a:buAutoNum type="arabicPeriod"/>
            </a:pPr>
            <a:r>
              <a:rPr lang="es-ES" sz="2000" dirty="0">
                <a:latin typeface="Arial"/>
                <a:cs typeface="Arial"/>
              </a:rPr>
              <a:t>Pulse sobre el enlace para abrir el sitio web en su navegador.</a:t>
            </a:r>
          </a:p>
          <a:p>
            <a:pPr marL="342900" indent="-342900">
              <a:buFont typeface="+mj-lt"/>
              <a:buAutoNum type="arabicPeriod"/>
            </a:pPr>
            <a:endParaRPr lang="es-ES" sz="2000" dirty="0">
              <a:latin typeface="Arial" panose="020B0604020202020204" pitchFamily="34" charset="0"/>
              <a:cs typeface="Arial" panose="020B0604020202020204" pitchFamily="34" charset="0"/>
            </a:endParaRPr>
          </a:p>
          <a:p>
            <a:pPr marL="342900" indent="-342900">
              <a:buAutoNum type="arabicPeriod"/>
            </a:pPr>
            <a:r>
              <a:rPr lang="es-ES" sz="2000" dirty="0">
                <a:latin typeface="Arial"/>
                <a:cs typeface="Arial"/>
              </a:rPr>
              <a:t>Si no ocurre nada, pulsa en el siguiente enlace o escribe la dirección web en el navegador de tu teléfono:</a:t>
            </a:r>
            <a:br>
              <a:rPr lang="es-ES" sz="2000" dirty="0">
                <a:latin typeface="Arial"/>
                <a:cs typeface="Arial"/>
              </a:rPr>
            </a:br>
            <a:r>
              <a:rPr lang="es-ES" sz="2400" dirty="0">
                <a:solidFill>
                  <a:schemeClr val="tx1">
                    <a:lumMod val="95000"/>
                    <a:lumOff val="5000"/>
                  </a:schemeClr>
                </a:solidFill>
                <a:ea typeface="+mn-lt"/>
                <a:cs typeface="+mn-lt"/>
                <a:hlinkClick r:id="rId3">
                  <a:extLst>
                    <a:ext uri="{A12FA001-AC4F-418D-AE19-62706E023703}">
                      <ahyp:hlinkClr xmlns:ahyp="http://schemas.microsoft.com/office/drawing/2018/hyperlinkcolor" val="tx"/>
                    </a:ext>
                  </a:extLst>
                </a:hlinkClick>
              </a:rPr>
              <a:t>--&gt; Haga Clic Para Registrarse &lt;--</a:t>
            </a:r>
            <a:r>
              <a:rPr lang="es-ES" sz="2400" dirty="0">
                <a:solidFill>
                  <a:schemeClr val="tx1">
                    <a:lumMod val="95000"/>
                    <a:lumOff val="5000"/>
                  </a:schemeClr>
                </a:solidFill>
                <a:ea typeface="+mn-lt"/>
                <a:cs typeface="+mn-lt"/>
              </a:rPr>
              <a:t>  </a:t>
            </a:r>
          </a:p>
          <a:p>
            <a:endParaRPr lang="es-ES" sz="2400" dirty="0">
              <a:solidFill>
                <a:schemeClr val="tx1">
                  <a:lumMod val="95000"/>
                  <a:lumOff val="5000"/>
                </a:schemeClr>
              </a:solidFill>
              <a:ea typeface="+mn-lt"/>
              <a:cs typeface="+mn-lt"/>
            </a:endParaRPr>
          </a:p>
          <a:p>
            <a:r>
              <a:rPr lang="es-ES" sz="2000" dirty="0">
                <a:solidFill>
                  <a:schemeClr val="tx1">
                    <a:lumMod val="95000"/>
                    <a:lumOff val="5000"/>
                  </a:schemeClr>
                </a:solidFill>
                <a:latin typeface="Arial"/>
                <a:ea typeface="+mn-lt"/>
                <a:cs typeface="+mn-lt"/>
              </a:rPr>
              <a:t>    Sitio Web: </a:t>
            </a:r>
            <a:r>
              <a:rPr lang="es-ES" sz="2000" dirty="0">
                <a:solidFill>
                  <a:schemeClr val="tx1">
                    <a:lumMod val="95000"/>
                    <a:lumOff val="5000"/>
                  </a:schemeClr>
                </a:solidFill>
                <a:latin typeface="Arial"/>
                <a:ea typeface="+mn-lt"/>
                <a:cs typeface="+mn-lt"/>
                <a:hlinkClick r:id="rId4"/>
              </a:rPr>
              <a:t>https://forms.office.com/r/Dnfh68vSw1</a:t>
            </a:r>
            <a:r>
              <a:rPr lang="es-ES" sz="2000" dirty="0">
                <a:solidFill>
                  <a:schemeClr val="tx1">
                    <a:lumMod val="95000"/>
                    <a:lumOff val="5000"/>
                  </a:schemeClr>
                </a:solidFill>
                <a:latin typeface="Arial"/>
                <a:ea typeface="+mn-lt"/>
                <a:cs typeface="+mn-lt"/>
              </a:rPr>
              <a:t> </a:t>
            </a:r>
            <a:endParaRPr lang="en-US" b="1" dirty="0">
              <a:latin typeface="Arial" panose="020B0604020202020204" pitchFamily="34" charset="0"/>
              <a:cs typeface="Arial" panose="020B0604020202020204" pitchFamily="34" charset="0"/>
            </a:endParaRPr>
          </a:p>
          <a:p>
            <a:pPr algn="ctr"/>
            <a:endParaRPr lang="en-US" sz="2000" b="1" dirty="0">
              <a:solidFill>
                <a:schemeClr val="tx1"/>
              </a:solidFill>
              <a:latin typeface="Arial" panose="020B0604020202020204" pitchFamily="34" charset="0"/>
              <a:cs typeface="Arial" panose="020B0604020202020204" pitchFamily="34" charset="0"/>
            </a:endParaRPr>
          </a:p>
          <a:p>
            <a:pPr algn="ctr"/>
            <a:r>
              <a:rPr lang="es-ES" sz="2000" b="1" dirty="0">
                <a:latin typeface="Arial"/>
                <a:cs typeface="Arial"/>
              </a:rPr>
              <a:t>Recibirá una invitación con el enlace para unirse al taller.</a:t>
            </a:r>
            <a:endParaRPr lang="en-US" sz="2400" b="1" dirty="0">
              <a:latin typeface="Arial"/>
              <a:cs typeface="Arial"/>
            </a:endParaRPr>
          </a:p>
          <a:p>
            <a:endParaRPr lang="en-US" dirty="0"/>
          </a:p>
        </p:txBody>
      </p:sp>
      <p:pic>
        <p:nvPicPr>
          <p:cNvPr id="4" name="Picture 3" descr="A qr code with a butterfly&#10;&#10;Description automatically generated">
            <a:extLst>
              <a:ext uri="{FF2B5EF4-FFF2-40B4-BE49-F238E27FC236}">
                <a16:creationId xmlns:a16="http://schemas.microsoft.com/office/drawing/2014/main" id="{BE834400-0350-361E-47BC-00A77D1CA830}"/>
              </a:ext>
            </a:extLst>
          </p:cNvPr>
          <p:cNvPicPr>
            <a:picLocks noChangeAspect="1"/>
          </p:cNvPicPr>
          <p:nvPr/>
        </p:nvPicPr>
        <p:blipFill>
          <a:blip r:embed="rId5"/>
          <a:stretch>
            <a:fillRect/>
          </a:stretch>
        </p:blipFill>
        <p:spPr>
          <a:xfrm>
            <a:off x="2457450" y="1694625"/>
            <a:ext cx="2857500" cy="2857500"/>
          </a:xfrm>
          <a:prstGeom prst="rect">
            <a:avLst/>
          </a:prstGeom>
        </p:spPr>
      </p:pic>
    </p:spTree>
    <p:extLst>
      <p:ext uri="{BB962C8B-B14F-4D97-AF65-F5344CB8AC3E}">
        <p14:creationId xmlns:p14="http://schemas.microsoft.com/office/powerpoint/2010/main" val="1286931446"/>
      </p:ext>
    </p:extLst>
  </p:cSld>
  <p:clrMapOvr>
    <a:masterClrMapping/>
  </p:clrMapOvr>
</p:sld>
</file>

<file path=ppt/theme/theme1.xml><?xml version="1.0" encoding="utf-8"?>
<a:theme xmlns:a="http://schemas.openxmlformats.org/drawingml/2006/main" name="Office Theme">
  <a:themeElements>
    <a:clrScheme name="CHLA Color Palette">
      <a:dk1>
        <a:sysClr val="windowText" lastClr="000000"/>
      </a:dk1>
      <a:lt1>
        <a:sysClr val="window" lastClr="FFFFFF"/>
      </a:lt1>
      <a:dk2>
        <a:srgbClr val="005A97"/>
      </a:dk2>
      <a:lt2>
        <a:srgbClr val="EEECE1"/>
      </a:lt2>
      <a:accent1>
        <a:srgbClr val="00B4ED"/>
      </a:accent1>
      <a:accent2>
        <a:srgbClr val="5BBA4B"/>
      </a:accent2>
      <a:accent3>
        <a:srgbClr val="74388B"/>
      </a:accent3>
      <a:accent4>
        <a:srgbClr val="EE2C3C"/>
      </a:accent4>
      <a:accent5>
        <a:srgbClr val="00A9BF"/>
      </a:accent5>
      <a:accent6>
        <a:srgbClr val="F68B1F"/>
      </a:accent6>
      <a:hlink>
        <a:srgbClr val="00B4ED"/>
      </a:hlink>
      <a:folHlink>
        <a:srgbClr val="005A9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06C3E452F4B0841B09A819374B1462F" ma:contentTypeVersion="13" ma:contentTypeDescription="Create a new document." ma:contentTypeScope="" ma:versionID="99dfc51d4a21f6e1173cb88c27438958">
  <xsd:schema xmlns:xsd="http://www.w3.org/2001/XMLSchema" xmlns:xs="http://www.w3.org/2001/XMLSchema" xmlns:p="http://schemas.microsoft.com/office/2006/metadata/properties" xmlns:ns2="d3fae7f2-7553-4449-8ae5-77b93b60dc53" xmlns:ns3="24be00de-4190-48d4-a2b0-2520a15a857c" xmlns:ns4="897aa84e-6803-47c8-b68c-17d5fde4eba2" targetNamespace="http://schemas.microsoft.com/office/2006/metadata/properties" ma:root="true" ma:fieldsID="e238bab080795e446165348a0a66ecb3" ns2:_="" ns3:_="" ns4:_="">
    <xsd:import namespace="d3fae7f2-7553-4449-8ae5-77b93b60dc53"/>
    <xsd:import namespace="24be00de-4190-48d4-a2b0-2520a15a857c"/>
    <xsd:import namespace="897aa84e-6803-47c8-b68c-17d5fde4eba2"/>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DateTaken" minOccurs="0"/>
                <xsd:element ref="ns3:SharedWithUsers" minOccurs="0"/>
                <xsd:element ref="ns3:SharedWithDetails" minOccurs="0"/>
                <xsd:element ref="ns2:lcf76f155ced4ddcb4097134ff3c332f" minOccurs="0"/>
                <xsd:element ref="ns4:TaxCatchAll" minOccurs="0"/>
                <xsd:element ref="ns2:MediaServiceOCR" minOccurs="0"/>
                <xsd:element ref="ns2:MediaServiceGenerationTime" minOccurs="0"/>
                <xsd:element ref="ns2:MediaServiceEventHashCode"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fae7f2-7553-4449-8ae5-77b93b60dc5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0afcf722-d957-4ce2-9463-9335911beb90"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4be00de-4190-48d4-a2b0-2520a15a857c"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97aa84e-6803-47c8-b68c-17d5fde4eba2"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fb20781f-fbf2-4024-8d44-18810c1fd065}" ma:internalName="TaxCatchAll" ma:showField="CatchAllData" ma:web="24be00de-4190-48d4-a2b0-2520a15a857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3fae7f2-7553-4449-8ae5-77b93b60dc53">
      <Terms xmlns="http://schemas.microsoft.com/office/infopath/2007/PartnerControls"/>
    </lcf76f155ced4ddcb4097134ff3c332f>
    <TaxCatchAll xmlns="897aa84e-6803-47c8-b68c-17d5fde4eba2" xsi:nil="true"/>
    <SharedWithUsers xmlns="24be00de-4190-48d4-a2b0-2520a15a857c">
      <UserInfo>
        <DisplayName>Parikh, Manisha</DisplayName>
        <AccountId>14</AccountId>
        <AccountType/>
      </UserInfo>
      <UserInfo>
        <DisplayName>Morales, Luis</DisplayName>
        <AccountId>17</AccountId>
        <AccountType/>
      </UserInfo>
      <UserInfo>
        <DisplayName>Mendoza Orozco, Martha</DisplayName>
        <AccountId>26</AccountId>
        <AccountType/>
      </UserInfo>
    </SharedWithUsers>
  </documentManagement>
</p:properties>
</file>

<file path=customXml/itemProps1.xml><?xml version="1.0" encoding="utf-8"?>
<ds:datastoreItem xmlns:ds="http://schemas.openxmlformats.org/officeDocument/2006/customXml" ds:itemID="{F9BF38E7-71C1-41F2-9BB9-3AA934A84A62}">
  <ds:schemaRefs>
    <ds:schemaRef ds:uri="24be00de-4190-48d4-a2b0-2520a15a857c"/>
    <ds:schemaRef ds:uri="897aa84e-6803-47c8-b68c-17d5fde4eba2"/>
    <ds:schemaRef ds:uri="d3fae7f2-7553-4449-8ae5-77b93b60dc5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E3A96A73-B38E-4C4E-944E-E7ED981D6D46}">
  <ds:schemaRefs>
    <ds:schemaRef ds:uri="http://schemas.microsoft.com/sharepoint/v3/contenttype/forms"/>
  </ds:schemaRefs>
</ds:datastoreItem>
</file>

<file path=customXml/itemProps3.xml><?xml version="1.0" encoding="utf-8"?>
<ds:datastoreItem xmlns:ds="http://schemas.openxmlformats.org/officeDocument/2006/customXml" ds:itemID="{44C40E07-A629-4BF9-A757-8EB2B3D1CF48}">
  <ds:schemaRefs>
    <ds:schemaRef ds:uri="http://schemas.microsoft.com/office/2006/documentManagement/types"/>
    <ds:schemaRef ds:uri="http://purl.org/dc/elements/1.1/"/>
    <ds:schemaRef ds:uri="http://purl.org/dc/terms/"/>
    <ds:schemaRef ds:uri="http://purl.org/dc/dcmitype/"/>
    <ds:schemaRef ds:uri="http://schemas.microsoft.com/office/infopath/2007/PartnerControls"/>
    <ds:schemaRef ds:uri="24be00de-4190-48d4-a2b0-2520a15a857c"/>
    <ds:schemaRef ds:uri="http://schemas.openxmlformats.org/package/2006/metadata/core-properties"/>
    <ds:schemaRef ds:uri="897aa84e-6803-47c8-b68c-17d5fde4eba2"/>
    <ds:schemaRef ds:uri="d3fae7f2-7553-4449-8ae5-77b93b60dc53"/>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321</TotalTime>
  <Words>545</Words>
  <Application>Microsoft Office PowerPoint</Application>
  <PresentationFormat>Custom</PresentationFormat>
  <Paragraphs>83</Paragraphs>
  <Slides>2</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Calibri</vt:lpstr>
      <vt:lpstr>Calibri Light</vt:lpstr>
      <vt:lpstr>Office Theme</vt:lpstr>
      <vt:lpstr> Manejando el cuidado y la atención  de niños con necesidades medicas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Jeffry Burne</dc:creator>
  <cp:lastModifiedBy>Morales, Luis</cp:lastModifiedBy>
  <cp:revision>9</cp:revision>
  <dcterms:created xsi:type="dcterms:W3CDTF">2021-10-22T05:49:35Z</dcterms:created>
  <dcterms:modified xsi:type="dcterms:W3CDTF">2023-12-19T23:52:35Z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0x010100E06C3E452F4B0841B09A819374B1462F</vt:lpwstr>
  </property>
  <property fmtid="{D5CDD505-2E9C-101B-9397-08002B2CF9AE}" pid="3" name="MediaServiceImageTags">
    <vt:lpwstr/>
  </property>
</Properties>
</file>